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8"/>
  </p:notesMasterIdLst>
  <p:sldIdLst>
    <p:sldId id="257" r:id="rId2"/>
    <p:sldId id="256" r:id="rId3"/>
    <p:sldId id="259" r:id="rId4"/>
    <p:sldId id="260" r:id="rId5"/>
    <p:sldId id="261" r:id="rId6"/>
    <p:sldId id="262" r:id="rId7"/>
    <p:sldId id="268" r:id="rId8"/>
    <p:sldId id="269" r:id="rId9"/>
    <p:sldId id="258" r:id="rId10"/>
    <p:sldId id="263" r:id="rId11"/>
    <p:sldId id="264" r:id="rId12"/>
    <p:sldId id="265" r:id="rId13"/>
    <p:sldId id="266" r:id="rId14"/>
    <p:sldId id="270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2" r:id="rId26"/>
    <p:sldId id="279" r:id="rId27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7"/>
    <p:restoredTop sz="94586"/>
  </p:normalViewPr>
  <p:slideViewPr>
    <p:cSldViewPr snapToGrid="0" snapToObjects="1">
      <p:cViewPr>
        <p:scale>
          <a:sx n="77" d="100"/>
          <a:sy n="77" d="100"/>
        </p:scale>
        <p:origin x="162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5F6A5-0D38-324D-903E-0458BCBD123F}" type="doc">
      <dgm:prSet loTypeId="urn:microsoft.com/office/officeart/2005/8/layout/list1" loCatId="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B3AF81B-72E2-054B-8112-8D5DB4C68538}">
      <dgm:prSet phldrT="[Text]"/>
      <dgm:spPr/>
      <dgm:t>
        <a:bodyPr/>
        <a:lstStyle/>
        <a:p>
          <a:r>
            <a:rPr lang="en-US" dirty="0" smtClean="0"/>
            <a:t>Introduction to JAVA</a:t>
          </a:r>
          <a:endParaRPr lang="en-US" dirty="0"/>
        </a:p>
      </dgm:t>
    </dgm:pt>
    <dgm:pt modelId="{F7EA795B-38D4-9E4F-9C34-73A40606E559}" type="parTrans" cxnId="{8F7A3E94-CE49-D44E-83AE-0E7D182CCE9E}">
      <dgm:prSet/>
      <dgm:spPr/>
      <dgm:t>
        <a:bodyPr/>
        <a:lstStyle/>
        <a:p>
          <a:endParaRPr lang="en-US"/>
        </a:p>
      </dgm:t>
    </dgm:pt>
    <dgm:pt modelId="{7F94FDB4-F6A9-414C-A1C2-3744204A3174}" type="sibTrans" cxnId="{8F7A3E94-CE49-D44E-83AE-0E7D182CCE9E}">
      <dgm:prSet/>
      <dgm:spPr/>
      <dgm:t>
        <a:bodyPr/>
        <a:lstStyle/>
        <a:p>
          <a:endParaRPr lang="en-US"/>
        </a:p>
      </dgm:t>
    </dgm:pt>
    <dgm:pt modelId="{A427F618-DD81-2E40-B410-590EEAD21BEF}">
      <dgm:prSet phldrT="[Text]"/>
      <dgm:spPr/>
      <dgm:t>
        <a:bodyPr/>
        <a:lstStyle/>
        <a:p>
          <a:r>
            <a:rPr lang="en-US" dirty="0" smtClean="0"/>
            <a:t>Android Architecture</a:t>
          </a:r>
          <a:endParaRPr lang="en-US" dirty="0"/>
        </a:p>
      </dgm:t>
    </dgm:pt>
    <dgm:pt modelId="{1B43383B-A6AC-2446-9808-F05C921EF29B}" type="parTrans" cxnId="{1C74A527-A266-8F42-879F-76D75C534179}">
      <dgm:prSet/>
      <dgm:spPr/>
      <dgm:t>
        <a:bodyPr/>
        <a:lstStyle/>
        <a:p>
          <a:endParaRPr lang="en-US"/>
        </a:p>
      </dgm:t>
    </dgm:pt>
    <dgm:pt modelId="{87C60C92-B288-9444-85B3-3D7800EF36BB}" type="sibTrans" cxnId="{1C74A527-A266-8F42-879F-76D75C534179}">
      <dgm:prSet/>
      <dgm:spPr/>
      <dgm:t>
        <a:bodyPr/>
        <a:lstStyle/>
        <a:p>
          <a:endParaRPr lang="en-US"/>
        </a:p>
      </dgm:t>
    </dgm:pt>
    <dgm:pt modelId="{9C4E00B8-5BF3-894D-A09F-75928E04AC8B}">
      <dgm:prSet phldrT="[Text]"/>
      <dgm:spPr/>
      <dgm:t>
        <a:bodyPr/>
        <a:lstStyle/>
        <a:p>
          <a:r>
            <a:rPr lang="en-US" dirty="0" smtClean="0"/>
            <a:t>Android Project structure</a:t>
          </a:r>
          <a:endParaRPr lang="en-US" dirty="0"/>
        </a:p>
      </dgm:t>
    </dgm:pt>
    <dgm:pt modelId="{9F6A97D1-9C4F-324C-9A3E-DD0F1F0CC038}" type="parTrans" cxnId="{EFF9B4BC-D8BB-9F48-A25A-A9A194C3A746}">
      <dgm:prSet/>
      <dgm:spPr/>
      <dgm:t>
        <a:bodyPr/>
        <a:lstStyle/>
        <a:p>
          <a:endParaRPr lang="en-US"/>
        </a:p>
      </dgm:t>
    </dgm:pt>
    <dgm:pt modelId="{5A4974EB-258C-B840-A4AD-49AD5C423504}" type="sibTrans" cxnId="{EFF9B4BC-D8BB-9F48-A25A-A9A194C3A746}">
      <dgm:prSet/>
      <dgm:spPr/>
      <dgm:t>
        <a:bodyPr/>
        <a:lstStyle/>
        <a:p>
          <a:endParaRPr lang="en-US"/>
        </a:p>
      </dgm:t>
    </dgm:pt>
    <dgm:pt modelId="{E0F6FCDF-54CC-D44B-BA48-C0E0C300595F}" type="pres">
      <dgm:prSet presAssocID="{DA15F6A5-0D38-324D-903E-0458BCBD123F}" presName="linear" presStyleCnt="0">
        <dgm:presLayoutVars>
          <dgm:dir/>
          <dgm:animLvl val="lvl"/>
          <dgm:resizeHandles val="exact"/>
        </dgm:presLayoutVars>
      </dgm:prSet>
      <dgm:spPr/>
    </dgm:pt>
    <dgm:pt modelId="{1E87F90A-C923-AF4D-9788-44F49F039BCF}" type="pres">
      <dgm:prSet presAssocID="{0B3AF81B-72E2-054B-8112-8D5DB4C68538}" presName="parentLin" presStyleCnt="0"/>
      <dgm:spPr/>
    </dgm:pt>
    <dgm:pt modelId="{00D23F27-62D9-3644-8B34-6E93D0914F4F}" type="pres">
      <dgm:prSet presAssocID="{0B3AF81B-72E2-054B-8112-8D5DB4C68538}" presName="parentLeftMargin" presStyleLbl="node1" presStyleIdx="0" presStyleCnt="3"/>
      <dgm:spPr/>
    </dgm:pt>
    <dgm:pt modelId="{5DCE67A4-E042-DA46-B53C-C1094BBDA3AA}" type="pres">
      <dgm:prSet presAssocID="{0B3AF81B-72E2-054B-8112-8D5DB4C6853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94ECA-BBCB-0946-837C-DD45BC13F70A}" type="pres">
      <dgm:prSet presAssocID="{0B3AF81B-72E2-054B-8112-8D5DB4C68538}" presName="negativeSpace" presStyleCnt="0"/>
      <dgm:spPr/>
    </dgm:pt>
    <dgm:pt modelId="{E7ECC500-C2CA-D148-AC0A-1FF24A044C15}" type="pres">
      <dgm:prSet presAssocID="{0B3AF81B-72E2-054B-8112-8D5DB4C68538}" presName="childText" presStyleLbl="conFgAcc1" presStyleIdx="0" presStyleCnt="3">
        <dgm:presLayoutVars>
          <dgm:bulletEnabled val="1"/>
        </dgm:presLayoutVars>
      </dgm:prSet>
      <dgm:spPr/>
    </dgm:pt>
    <dgm:pt modelId="{DDB209D3-808B-AC47-871F-EC7B91F787B1}" type="pres">
      <dgm:prSet presAssocID="{7F94FDB4-F6A9-414C-A1C2-3744204A3174}" presName="spaceBetweenRectangles" presStyleCnt="0"/>
      <dgm:spPr/>
    </dgm:pt>
    <dgm:pt modelId="{6EBFE0B6-4646-8A41-8F5F-B212EE1BF659}" type="pres">
      <dgm:prSet presAssocID="{A427F618-DD81-2E40-B410-590EEAD21BEF}" presName="parentLin" presStyleCnt="0"/>
      <dgm:spPr/>
    </dgm:pt>
    <dgm:pt modelId="{6C418887-73B0-CD44-B9F6-47A3EB908594}" type="pres">
      <dgm:prSet presAssocID="{A427F618-DD81-2E40-B410-590EEAD21BEF}" presName="parentLeftMargin" presStyleLbl="node1" presStyleIdx="0" presStyleCnt="3"/>
      <dgm:spPr/>
    </dgm:pt>
    <dgm:pt modelId="{1855C417-7C62-9D46-89D6-BC3D16DF8DB8}" type="pres">
      <dgm:prSet presAssocID="{A427F618-DD81-2E40-B410-590EEAD21BE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63298-9196-7548-A881-B47FF5F5868B}" type="pres">
      <dgm:prSet presAssocID="{A427F618-DD81-2E40-B410-590EEAD21BEF}" presName="negativeSpace" presStyleCnt="0"/>
      <dgm:spPr/>
    </dgm:pt>
    <dgm:pt modelId="{1AC1DCB4-D841-0144-98A5-B1ACE4FD57D5}" type="pres">
      <dgm:prSet presAssocID="{A427F618-DD81-2E40-B410-590EEAD21BEF}" presName="childText" presStyleLbl="conFgAcc1" presStyleIdx="1" presStyleCnt="3">
        <dgm:presLayoutVars>
          <dgm:bulletEnabled val="1"/>
        </dgm:presLayoutVars>
      </dgm:prSet>
      <dgm:spPr/>
    </dgm:pt>
    <dgm:pt modelId="{9BCD1CFF-4A87-CB4C-A9D7-F9A495A00324}" type="pres">
      <dgm:prSet presAssocID="{87C60C92-B288-9444-85B3-3D7800EF36BB}" presName="spaceBetweenRectangles" presStyleCnt="0"/>
      <dgm:spPr/>
    </dgm:pt>
    <dgm:pt modelId="{65EF20FA-A910-C349-AF72-F9806C58786F}" type="pres">
      <dgm:prSet presAssocID="{9C4E00B8-5BF3-894D-A09F-75928E04AC8B}" presName="parentLin" presStyleCnt="0"/>
      <dgm:spPr/>
    </dgm:pt>
    <dgm:pt modelId="{D9389F91-FC66-6740-9861-1B572B38EA36}" type="pres">
      <dgm:prSet presAssocID="{9C4E00B8-5BF3-894D-A09F-75928E04AC8B}" presName="parentLeftMargin" presStyleLbl="node1" presStyleIdx="1" presStyleCnt="3"/>
      <dgm:spPr/>
    </dgm:pt>
    <dgm:pt modelId="{80DF2B6A-CD90-444C-8D16-F05AA83906CD}" type="pres">
      <dgm:prSet presAssocID="{9C4E00B8-5BF3-894D-A09F-75928E04AC8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9537E8D-A1E0-3B44-9CF9-093F3052A0B8}" type="pres">
      <dgm:prSet presAssocID="{9C4E00B8-5BF3-894D-A09F-75928E04AC8B}" presName="negativeSpace" presStyleCnt="0"/>
      <dgm:spPr/>
    </dgm:pt>
    <dgm:pt modelId="{99DB5A35-9E1E-FF4D-B69E-9DFE0FC411E9}" type="pres">
      <dgm:prSet presAssocID="{9C4E00B8-5BF3-894D-A09F-75928E04AC8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B2216C9-64BE-984D-A6D1-05E0834E4A73}" type="presOf" srcId="{A427F618-DD81-2E40-B410-590EEAD21BEF}" destId="{1855C417-7C62-9D46-89D6-BC3D16DF8DB8}" srcOrd="1" destOrd="0" presId="urn:microsoft.com/office/officeart/2005/8/layout/list1"/>
    <dgm:cxn modelId="{028E966B-3022-6D42-9EBE-BBF5742A5E5D}" type="presOf" srcId="{9C4E00B8-5BF3-894D-A09F-75928E04AC8B}" destId="{80DF2B6A-CD90-444C-8D16-F05AA83906CD}" srcOrd="1" destOrd="0" presId="urn:microsoft.com/office/officeart/2005/8/layout/list1"/>
    <dgm:cxn modelId="{EFF9B4BC-D8BB-9F48-A25A-A9A194C3A746}" srcId="{DA15F6A5-0D38-324D-903E-0458BCBD123F}" destId="{9C4E00B8-5BF3-894D-A09F-75928E04AC8B}" srcOrd="2" destOrd="0" parTransId="{9F6A97D1-9C4F-324C-9A3E-DD0F1F0CC038}" sibTransId="{5A4974EB-258C-B840-A4AD-49AD5C423504}"/>
    <dgm:cxn modelId="{926D282C-5F50-C64B-ABF3-1AA1B4C87EFB}" type="presOf" srcId="{0B3AF81B-72E2-054B-8112-8D5DB4C68538}" destId="{5DCE67A4-E042-DA46-B53C-C1094BBDA3AA}" srcOrd="1" destOrd="0" presId="urn:microsoft.com/office/officeart/2005/8/layout/list1"/>
    <dgm:cxn modelId="{26731288-B70E-FF4C-8A29-AAF890C2C7E5}" type="presOf" srcId="{0B3AF81B-72E2-054B-8112-8D5DB4C68538}" destId="{00D23F27-62D9-3644-8B34-6E93D0914F4F}" srcOrd="0" destOrd="0" presId="urn:microsoft.com/office/officeart/2005/8/layout/list1"/>
    <dgm:cxn modelId="{8F7A3E94-CE49-D44E-83AE-0E7D182CCE9E}" srcId="{DA15F6A5-0D38-324D-903E-0458BCBD123F}" destId="{0B3AF81B-72E2-054B-8112-8D5DB4C68538}" srcOrd="0" destOrd="0" parTransId="{F7EA795B-38D4-9E4F-9C34-73A40606E559}" sibTransId="{7F94FDB4-F6A9-414C-A1C2-3744204A3174}"/>
    <dgm:cxn modelId="{1C74A527-A266-8F42-879F-76D75C534179}" srcId="{DA15F6A5-0D38-324D-903E-0458BCBD123F}" destId="{A427F618-DD81-2E40-B410-590EEAD21BEF}" srcOrd="1" destOrd="0" parTransId="{1B43383B-A6AC-2446-9808-F05C921EF29B}" sibTransId="{87C60C92-B288-9444-85B3-3D7800EF36BB}"/>
    <dgm:cxn modelId="{88D0A41B-18BA-8A42-82E8-179F9EFEE671}" type="presOf" srcId="{A427F618-DD81-2E40-B410-590EEAD21BEF}" destId="{6C418887-73B0-CD44-B9F6-47A3EB908594}" srcOrd="0" destOrd="0" presId="urn:microsoft.com/office/officeart/2005/8/layout/list1"/>
    <dgm:cxn modelId="{FA864942-E532-694A-B17E-7A4715C26E2C}" type="presOf" srcId="{9C4E00B8-5BF3-894D-A09F-75928E04AC8B}" destId="{D9389F91-FC66-6740-9861-1B572B38EA36}" srcOrd="0" destOrd="0" presId="urn:microsoft.com/office/officeart/2005/8/layout/list1"/>
    <dgm:cxn modelId="{542F1393-AE4D-524C-8FC4-F496B3BA21A8}" type="presOf" srcId="{DA15F6A5-0D38-324D-903E-0458BCBD123F}" destId="{E0F6FCDF-54CC-D44B-BA48-C0E0C300595F}" srcOrd="0" destOrd="0" presId="urn:microsoft.com/office/officeart/2005/8/layout/list1"/>
    <dgm:cxn modelId="{38B68952-E926-4E42-BED9-29F0793F6A43}" type="presParOf" srcId="{E0F6FCDF-54CC-D44B-BA48-C0E0C300595F}" destId="{1E87F90A-C923-AF4D-9788-44F49F039BCF}" srcOrd="0" destOrd="0" presId="urn:microsoft.com/office/officeart/2005/8/layout/list1"/>
    <dgm:cxn modelId="{D4BEE11F-90DD-4643-B6E2-F8CFE6D5544C}" type="presParOf" srcId="{1E87F90A-C923-AF4D-9788-44F49F039BCF}" destId="{00D23F27-62D9-3644-8B34-6E93D0914F4F}" srcOrd="0" destOrd="0" presId="urn:microsoft.com/office/officeart/2005/8/layout/list1"/>
    <dgm:cxn modelId="{05FDB1C9-2FE0-C242-94F7-E2C1D4611775}" type="presParOf" srcId="{1E87F90A-C923-AF4D-9788-44F49F039BCF}" destId="{5DCE67A4-E042-DA46-B53C-C1094BBDA3AA}" srcOrd="1" destOrd="0" presId="urn:microsoft.com/office/officeart/2005/8/layout/list1"/>
    <dgm:cxn modelId="{0076F6A3-D99B-FC4E-B6DB-6E2771B4E085}" type="presParOf" srcId="{E0F6FCDF-54CC-D44B-BA48-C0E0C300595F}" destId="{6C494ECA-BBCB-0946-837C-DD45BC13F70A}" srcOrd="1" destOrd="0" presId="urn:microsoft.com/office/officeart/2005/8/layout/list1"/>
    <dgm:cxn modelId="{8CB66712-F99C-EF44-B75A-FFC39C699F9A}" type="presParOf" srcId="{E0F6FCDF-54CC-D44B-BA48-C0E0C300595F}" destId="{E7ECC500-C2CA-D148-AC0A-1FF24A044C15}" srcOrd="2" destOrd="0" presId="urn:microsoft.com/office/officeart/2005/8/layout/list1"/>
    <dgm:cxn modelId="{A2942840-1556-0845-A40E-B407E258236B}" type="presParOf" srcId="{E0F6FCDF-54CC-D44B-BA48-C0E0C300595F}" destId="{DDB209D3-808B-AC47-871F-EC7B91F787B1}" srcOrd="3" destOrd="0" presId="urn:microsoft.com/office/officeart/2005/8/layout/list1"/>
    <dgm:cxn modelId="{1901C4F9-F58E-DD48-89B7-DB0CE36B503D}" type="presParOf" srcId="{E0F6FCDF-54CC-D44B-BA48-C0E0C300595F}" destId="{6EBFE0B6-4646-8A41-8F5F-B212EE1BF659}" srcOrd="4" destOrd="0" presId="urn:microsoft.com/office/officeart/2005/8/layout/list1"/>
    <dgm:cxn modelId="{99FCEB52-3A47-C34A-BB97-6F5DB309F64E}" type="presParOf" srcId="{6EBFE0B6-4646-8A41-8F5F-B212EE1BF659}" destId="{6C418887-73B0-CD44-B9F6-47A3EB908594}" srcOrd="0" destOrd="0" presId="urn:microsoft.com/office/officeart/2005/8/layout/list1"/>
    <dgm:cxn modelId="{85C34611-D3A0-2C47-B477-C2438A9EBC27}" type="presParOf" srcId="{6EBFE0B6-4646-8A41-8F5F-B212EE1BF659}" destId="{1855C417-7C62-9D46-89D6-BC3D16DF8DB8}" srcOrd="1" destOrd="0" presId="urn:microsoft.com/office/officeart/2005/8/layout/list1"/>
    <dgm:cxn modelId="{5424C837-E5DB-254C-8199-D90EBF6CD7C1}" type="presParOf" srcId="{E0F6FCDF-54CC-D44B-BA48-C0E0C300595F}" destId="{51263298-9196-7548-A881-B47FF5F5868B}" srcOrd="5" destOrd="0" presId="urn:microsoft.com/office/officeart/2005/8/layout/list1"/>
    <dgm:cxn modelId="{A53DC780-80CB-4446-BAF4-3F74ADBF7D73}" type="presParOf" srcId="{E0F6FCDF-54CC-D44B-BA48-C0E0C300595F}" destId="{1AC1DCB4-D841-0144-98A5-B1ACE4FD57D5}" srcOrd="6" destOrd="0" presId="urn:microsoft.com/office/officeart/2005/8/layout/list1"/>
    <dgm:cxn modelId="{3A0053B1-6918-974E-9C66-2A08AE33AFEA}" type="presParOf" srcId="{E0F6FCDF-54CC-D44B-BA48-C0E0C300595F}" destId="{9BCD1CFF-4A87-CB4C-A9D7-F9A495A00324}" srcOrd="7" destOrd="0" presId="urn:microsoft.com/office/officeart/2005/8/layout/list1"/>
    <dgm:cxn modelId="{01535E64-4740-6E4E-83D7-B577ECA569FA}" type="presParOf" srcId="{E0F6FCDF-54CC-D44B-BA48-C0E0C300595F}" destId="{65EF20FA-A910-C349-AF72-F9806C58786F}" srcOrd="8" destOrd="0" presId="urn:microsoft.com/office/officeart/2005/8/layout/list1"/>
    <dgm:cxn modelId="{5004D21E-A52E-D240-83F8-BF45E50E2709}" type="presParOf" srcId="{65EF20FA-A910-C349-AF72-F9806C58786F}" destId="{D9389F91-FC66-6740-9861-1B572B38EA36}" srcOrd="0" destOrd="0" presId="urn:microsoft.com/office/officeart/2005/8/layout/list1"/>
    <dgm:cxn modelId="{90AAC77B-39D7-4846-B99D-158F5082FDEA}" type="presParOf" srcId="{65EF20FA-A910-C349-AF72-F9806C58786F}" destId="{80DF2B6A-CD90-444C-8D16-F05AA83906CD}" srcOrd="1" destOrd="0" presId="urn:microsoft.com/office/officeart/2005/8/layout/list1"/>
    <dgm:cxn modelId="{83A40480-8238-1B44-81EF-498B2BB12ADE}" type="presParOf" srcId="{E0F6FCDF-54CC-D44B-BA48-C0E0C300595F}" destId="{29537E8D-A1E0-3B44-9CF9-093F3052A0B8}" srcOrd="9" destOrd="0" presId="urn:microsoft.com/office/officeart/2005/8/layout/list1"/>
    <dgm:cxn modelId="{CA1CBB15-C3A1-2D44-8625-B63CD8EF8FE1}" type="presParOf" srcId="{E0F6FCDF-54CC-D44B-BA48-C0E0C300595F}" destId="{99DB5A35-9E1E-FF4D-B69E-9DFE0FC411E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A99C6-B305-CC4B-8FA8-D88AF6C52E2F}" type="doc">
      <dgm:prSet loTypeId="urn:microsoft.com/office/officeart/2005/8/layout/vProcess5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4DFEC1-4C25-A944-8673-F10B8D0FE0CA}">
      <dgm:prSet phldrT="[Text]"/>
      <dgm:spPr/>
      <dgm:t>
        <a:bodyPr/>
        <a:lstStyle/>
        <a:p>
          <a:r>
            <a:rPr lang="en-US" dirty="0" smtClean="0"/>
            <a:t>Android SDK(Software Development kit)</a:t>
          </a:r>
          <a:endParaRPr lang="en-US" dirty="0"/>
        </a:p>
      </dgm:t>
    </dgm:pt>
    <dgm:pt modelId="{93D43F30-F1B0-764C-8A2F-8166B1249027}" type="parTrans" cxnId="{9F47A057-9559-AB4D-8EBC-A857F0984D9E}">
      <dgm:prSet/>
      <dgm:spPr/>
      <dgm:t>
        <a:bodyPr/>
        <a:lstStyle/>
        <a:p>
          <a:endParaRPr lang="en-US"/>
        </a:p>
      </dgm:t>
    </dgm:pt>
    <dgm:pt modelId="{B6B4131B-1598-F24B-BE82-B559B2DBA840}" type="sibTrans" cxnId="{9F47A057-9559-AB4D-8EBC-A857F0984D9E}">
      <dgm:prSet/>
      <dgm:spPr/>
      <dgm:t>
        <a:bodyPr/>
        <a:lstStyle/>
        <a:p>
          <a:endParaRPr lang="en-US"/>
        </a:p>
      </dgm:t>
    </dgm:pt>
    <dgm:pt modelId="{EABF3320-D3B7-7F43-848B-77FEFB32B836}">
      <dgm:prSet phldrT="[Text]"/>
      <dgm:spPr/>
      <dgm:t>
        <a:bodyPr/>
        <a:lstStyle/>
        <a:p>
          <a:r>
            <a:rPr lang="en-US" dirty="0" smtClean="0"/>
            <a:t>Android Studio</a:t>
          </a:r>
          <a:endParaRPr lang="en-US" dirty="0"/>
        </a:p>
      </dgm:t>
    </dgm:pt>
    <dgm:pt modelId="{BA9058FB-3120-B04C-BDB4-1CDCC4AF37DE}" type="parTrans" cxnId="{8FDDC05A-E542-0945-9A7C-A9C3B20B4F20}">
      <dgm:prSet/>
      <dgm:spPr/>
      <dgm:t>
        <a:bodyPr/>
        <a:lstStyle/>
        <a:p>
          <a:endParaRPr lang="en-US"/>
        </a:p>
      </dgm:t>
    </dgm:pt>
    <dgm:pt modelId="{E040ED4E-D72A-9C42-AC23-336052BF910A}" type="sibTrans" cxnId="{8FDDC05A-E542-0945-9A7C-A9C3B20B4F20}">
      <dgm:prSet/>
      <dgm:spPr/>
      <dgm:t>
        <a:bodyPr/>
        <a:lstStyle/>
        <a:p>
          <a:endParaRPr lang="en-US"/>
        </a:p>
      </dgm:t>
    </dgm:pt>
    <dgm:pt modelId="{95387782-D3AA-6C49-8D68-E3D74CADABD9}">
      <dgm:prSet phldrT="[Text]"/>
      <dgm:spPr/>
      <dgm:t>
        <a:bodyPr/>
        <a:lstStyle/>
        <a:p>
          <a:r>
            <a:rPr lang="en-US" dirty="0" smtClean="0"/>
            <a:t>JDK</a:t>
          </a:r>
          <a:endParaRPr lang="en-US" dirty="0"/>
        </a:p>
      </dgm:t>
    </dgm:pt>
    <dgm:pt modelId="{ECA96027-79F0-AE43-8089-FBE4ED48C2F6}" type="parTrans" cxnId="{4B5A077A-A4E5-604B-9249-D2461FE01AD4}">
      <dgm:prSet/>
      <dgm:spPr/>
      <dgm:t>
        <a:bodyPr/>
        <a:lstStyle/>
        <a:p>
          <a:endParaRPr lang="en-US"/>
        </a:p>
      </dgm:t>
    </dgm:pt>
    <dgm:pt modelId="{8D63FFDF-FA78-5A40-944C-396FDF7D76D3}" type="sibTrans" cxnId="{4B5A077A-A4E5-604B-9249-D2461FE01AD4}">
      <dgm:prSet/>
      <dgm:spPr/>
      <dgm:t>
        <a:bodyPr/>
        <a:lstStyle/>
        <a:p>
          <a:endParaRPr lang="en-US"/>
        </a:p>
      </dgm:t>
    </dgm:pt>
    <dgm:pt modelId="{3F422C15-1954-F346-A68B-221CE366E881}" type="pres">
      <dgm:prSet presAssocID="{02BA99C6-B305-CC4B-8FA8-D88AF6C52E2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174A50-91FC-F144-8642-5A44397E7994}" type="pres">
      <dgm:prSet presAssocID="{02BA99C6-B305-CC4B-8FA8-D88AF6C52E2F}" presName="dummyMaxCanvas" presStyleCnt="0">
        <dgm:presLayoutVars/>
      </dgm:prSet>
      <dgm:spPr/>
    </dgm:pt>
    <dgm:pt modelId="{3E030906-21F9-7044-A8D6-7F8E938EE6DA}" type="pres">
      <dgm:prSet presAssocID="{02BA99C6-B305-CC4B-8FA8-D88AF6C52E2F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AE6986-343B-4140-845F-BEB6BDC00EBE}" type="pres">
      <dgm:prSet presAssocID="{02BA99C6-B305-CC4B-8FA8-D88AF6C52E2F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317666-201F-D940-AF26-F4D438329F8E}" type="pres">
      <dgm:prSet presAssocID="{02BA99C6-B305-CC4B-8FA8-D88AF6C52E2F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4FCF3-A6E8-E640-AE39-BDEF53150ABC}" type="pres">
      <dgm:prSet presAssocID="{02BA99C6-B305-CC4B-8FA8-D88AF6C52E2F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DB442-E2A0-7346-82B7-DFB464321073}" type="pres">
      <dgm:prSet presAssocID="{02BA99C6-B305-CC4B-8FA8-D88AF6C52E2F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E83FB-C42F-4E43-AD01-7DCC35942CF7}" type="pres">
      <dgm:prSet presAssocID="{02BA99C6-B305-CC4B-8FA8-D88AF6C52E2F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CC95C-F37F-4146-BB62-C245D70B6AC6}" type="pres">
      <dgm:prSet presAssocID="{02BA99C6-B305-CC4B-8FA8-D88AF6C52E2F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194A6-BD75-2E44-A24F-1182CD539AD4}" type="pres">
      <dgm:prSet presAssocID="{02BA99C6-B305-CC4B-8FA8-D88AF6C52E2F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DDC05A-E542-0945-9A7C-A9C3B20B4F20}" srcId="{02BA99C6-B305-CC4B-8FA8-D88AF6C52E2F}" destId="{EABF3320-D3B7-7F43-848B-77FEFB32B836}" srcOrd="1" destOrd="0" parTransId="{BA9058FB-3120-B04C-BDB4-1CDCC4AF37DE}" sibTransId="{E040ED4E-D72A-9C42-AC23-336052BF910A}"/>
    <dgm:cxn modelId="{51A4A621-D269-D94F-A6EC-4925E6857263}" type="presOf" srcId="{E040ED4E-D72A-9C42-AC23-336052BF910A}" destId="{797DB442-E2A0-7346-82B7-DFB464321073}" srcOrd="0" destOrd="0" presId="urn:microsoft.com/office/officeart/2005/8/layout/vProcess5"/>
    <dgm:cxn modelId="{9FF8EE7C-97D3-5D43-95FA-933D90D2640F}" type="presOf" srcId="{B6B4131B-1598-F24B-BE82-B559B2DBA840}" destId="{B994FCF3-A6E8-E640-AE39-BDEF53150ABC}" srcOrd="0" destOrd="0" presId="urn:microsoft.com/office/officeart/2005/8/layout/vProcess5"/>
    <dgm:cxn modelId="{D59A8EB7-37AE-394C-86CB-A92DBFC984B6}" type="presOf" srcId="{EABF3320-D3B7-7F43-848B-77FEFB32B836}" destId="{5CAE6986-343B-4140-845F-BEB6BDC00EBE}" srcOrd="0" destOrd="0" presId="urn:microsoft.com/office/officeart/2005/8/layout/vProcess5"/>
    <dgm:cxn modelId="{52BD272B-E904-E74F-AD93-ACA613C8A64D}" type="presOf" srcId="{EABF3320-D3B7-7F43-848B-77FEFB32B836}" destId="{F31CC95C-F37F-4146-BB62-C245D70B6AC6}" srcOrd="1" destOrd="0" presId="urn:microsoft.com/office/officeart/2005/8/layout/vProcess5"/>
    <dgm:cxn modelId="{14B6F1C4-119E-6344-861C-BFE4D8A49178}" type="presOf" srcId="{95387782-D3AA-6C49-8D68-E3D74CADABD9}" destId="{BB317666-201F-D940-AF26-F4D438329F8E}" srcOrd="0" destOrd="0" presId="urn:microsoft.com/office/officeart/2005/8/layout/vProcess5"/>
    <dgm:cxn modelId="{9F47A057-9559-AB4D-8EBC-A857F0984D9E}" srcId="{02BA99C6-B305-CC4B-8FA8-D88AF6C52E2F}" destId="{704DFEC1-4C25-A944-8673-F10B8D0FE0CA}" srcOrd="0" destOrd="0" parTransId="{93D43F30-F1B0-764C-8A2F-8166B1249027}" sibTransId="{B6B4131B-1598-F24B-BE82-B559B2DBA840}"/>
    <dgm:cxn modelId="{9F88B37D-A17E-7745-A8EA-AD691B486AF7}" type="presOf" srcId="{95387782-D3AA-6C49-8D68-E3D74CADABD9}" destId="{F45194A6-BD75-2E44-A24F-1182CD539AD4}" srcOrd="1" destOrd="0" presId="urn:microsoft.com/office/officeart/2005/8/layout/vProcess5"/>
    <dgm:cxn modelId="{F8E84136-E379-D645-995E-B3B94965D278}" type="presOf" srcId="{704DFEC1-4C25-A944-8673-F10B8D0FE0CA}" destId="{BEAE83FB-C42F-4E43-AD01-7DCC35942CF7}" srcOrd="1" destOrd="0" presId="urn:microsoft.com/office/officeart/2005/8/layout/vProcess5"/>
    <dgm:cxn modelId="{65CBC11D-2EF3-8E47-87F5-D2D85815F117}" type="presOf" srcId="{02BA99C6-B305-CC4B-8FA8-D88AF6C52E2F}" destId="{3F422C15-1954-F346-A68B-221CE366E881}" srcOrd="0" destOrd="0" presId="urn:microsoft.com/office/officeart/2005/8/layout/vProcess5"/>
    <dgm:cxn modelId="{EAA495D7-8FC0-2C46-B1FA-13E91D8D9CFB}" type="presOf" srcId="{704DFEC1-4C25-A944-8673-F10B8D0FE0CA}" destId="{3E030906-21F9-7044-A8D6-7F8E938EE6DA}" srcOrd="0" destOrd="0" presId="urn:microsoft.com/office/officeart/2005/8/layout/vProcess5"/>
    <dgm:cxn modelId="{4B5A077A-A4E5-604B-9249-D2461FE01AD4}" srcId="{02BA99C6-B305-CC4B-8FA8-D88AF6C52E2F}" destId="{95387782-D3AA-6C49-8D68-E3D74CADABD9}" srcOrd="2" destOrd="0" parTransId="{ECA96027-79F0-AE43-8089-FBE4ED48C2F6}" sibTransId="{8D63FFDF-FA78-5A40-944C-396FDF7D76D3}"/>
    <dgm:cxn modelId="{BDEF0B34-FECF-634E-8718-5441A8087A77}" type="presParOf" srcId="{3F422C15-1954-F346-A68B-221CE366E881}" destId="{DA174A50-91FC-F144-8642-5A44397E7994}" srcOrd="0" destOrd="0" presId="urn:microsoft.com/office/officeart/2005/8/layout/vProcess5"/>
    <dgm:cxn modelId="{F387BE52-2727-C24E-A395-10D9387397B4}" type="presParOf" srcId="{3F422C15-1954-F346-A68B-221CE366E881}" destId="{3E030906-21F9-7044-A8D6-7F8E938EE6DA}" srcOrd="1" destOrd="0" presId="urn:microsoft.com/office/officeart/2005/8/layout/vProcess5"/>
    <dgm:cxn modelId="{61DF2E6F-E131-5E41-8C06-75F3953FB84F}" type="presParOf" srcId="{3F422C15-1954-F346-A68B-221CE366E881}" destId="{5CAE6986-343B-4140-845F-BEB6BDC00EBE}" srcOrd="2" destOrd="0" presId="urn:microsoft.com/office/officeart/2005/8/layout/vProcess5"/>
    <dgm:cxn modelId="{9471F642-9BA8-3E40-B744-918AB3DFB543}" type="presParOf" srcId="{3F422C15-1954-F346-A68B-221CE366E881}" destId="{BB317666-201F-D940-AF26-F4D438329F8E}" srcOrd="3" destOrd="0" presId="urn:microsoft.com/office/officeart/2005/8/layout/vProcess5"/>
    <dgm:cxn modelId="{0F2A9B2F-3DC1-DF49-9620-E50977AD592E}" type="presParOf" srcId="{3F422C15-1954-F346-A68B-221CE366E881}" destId="{B994FCF3-A6E8-E640-AE39-BDEF53150ABC}" srcOrd="4" destOrd="0" presId="urn:microsoft.com/office/officeart/2005/8/layout/vProcess5"/>
    <dgm:cxn modelId="{27DBEC54-4741-6744-B249-9D11A75BAF2A}" type="presParOf" srcId="{3F422C15-1954-F346-A68B-221CE366E881}" destId="{797DB442-E2A0-7346-82B7-DFB464321073}" srcOrd="5" destOrd="0" presId="urn:microsoft.com/office/officeart/2005/8/layout/vProcess5"/>
    <dgm:cxn modelId="{E086B0C3-E95B-4D42-9E3A-2BAFB8BBDBC2}" type="presParOf" srcId="{3F422C15-1954-F346-A68B-221CE366E881}" destId="{BEAE83FB-C42F-4E43-AD01-7DCC35942CF7}" srcOrd="6" destOrd="0" presId="urn:microsoft.com/office/officeart/2005/8/layout/vProcess5"/>
    <dgm:cxn modelId="{5DCC88A9-6E2B-5C46-B09A-895F41B52309}" type="presParOf" srcId="{3F422C15-1954-F346-A68B-221CE366E881}" destId="{F31CC95C-F37F-4146-BB62-C245D70B6AC6}" srcOrd="7" destOrd="0" presId="urn:microsoft.com/office/officeart/2005/8/layout/vProcess5"/>
    <dgm:cxn modelId="{E773D0DC-8085-5047-8745-6C357184F26B}" type="presParOf" srcId="{3F422C15-1954-F346-A68B-221CE366E881}" destId="{F45194A6-BD75-2E44-A24F-1182CD539AD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198361-32F3-B445-96B1-2792CAFD475E}" type="doc">
      <dgm:prSet loTypeId="urn:microsoft.com/office/officeart/2005/8/layout/defaul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C40400-65A9-A348-B6CA-609FB12D902F}">
      <dgm:prSet phldrT="[Text]"/>
      <dgm:spPr/>
      <dgm:t>
        <a:bodyPr/>
        <a:lstStyle/>
        <a:p>
          <a:r>
            <a:rPr lang="en-US" dirty="0" smtClean="0"/>
            <a:t>Sistema de </a:t>
          </a:r>
          <a:r>
            <a:rPr lang="en-US" dirty="0" err="1" smtClean="0"/>
            <a:t>construcción</a:t>
          </a:r>
          <a:r>
            <a:rPr lang="en-US" dirty="0" smtClean="0"/>
            <a:t> </a:t>
          </a:r>
          <a:r>
            <a:rPr lang="en-US" dirty="0" err="1" smtClean="0"/>
            <a:t>automatizado</a:t>
          </a:r>
          <a:r>
            <a:rPr lang="en-US" dirty="0" smtClean="0"/>
            <a:t> </a:t>
          </a:r>
          <a:r>
            <a:rPr lang="en-US" dirty="0" err="1" smtClean="0"/>
            <a:t>llamado</a:t>
          </a:r>
          <a:r>
            <a:rPr lang="en-US" dirty="0" smtClean="0"/>
            <a:t> </a:t>
          </a:r>
          <a:r>
            <a:rPr lang="en-US" dirty="0" err="1" smtClean="0"/>
            <a:t>Gradle</a:t>
          </a:r>
          <a:r>
            <a:rPr lang="en-US" dirty="0" smtClean="0"/>
            <a:t>. </a:t>
          </a:r>
          <a:r>
            <a:rPr lang="en-US" dirty="0" err="1" smtClean="0"/>
            <a:t>Esta</a:t>
          </a:r>
          <a:r>
            <a:rPr lang="en-US" dirty="0" smtClean="0"/>
            <a:t> </a:t>
          </a:r>
          <a:r>
            <a:rPr lang="en-US" dirty="0" err="1" smtClean="0"/>
            <a:t>herramienta</a:t>
          </a:r>
          <a:r>
            <a:rPr lang="en-US" dirty="0" smtClean="0"/>
            <a:t> </a:t>
          </a:r>
          <a:r>
            <a:rPr lang="en-US" dirty="0" err="1" smtClean="0"/>
            <a:t>emplea</a:t>
          </a:r>
          <a:r>
            <a:rPr lang="en-US" dirty="0" smtClean="0"/>
            <a:t> el Java compiler para </a:t>
          </a:r>
          <a:r>
            <a:rPr lang="en-US" dirty="0" err="1" smtClean="0"/>
            <a:t>programar</a:t>
          </a:r>
          <a:r>
            <a:rPr lang="en-US" dirty="0" smtClean="0"/>
            <a:t> </a:t>
          </a:r>
          <a:r>
            <a:rPr lang="en-US" dirty="0" err="1" smtClean="0"/>
            <a:t>mediante</a:t>
          </a:r>
          <a:r>
            <a:rPr lang="en-US" dirty="0" smtClean="0"/>
            <a:t> "Scripting" </a:t>
          </a:r>
          <a:endParaRPr lang="en-US" dirty="0"/>
        </a:p>
      </dgm:t>
    </dgm:pt>
    <dgm:pt modelId="{AFE3CCF2-52F1-EB4D-82F3-D05E590EF57F}" type="parTrans" cxnId="{DFA4DFEC-CD6C-EB45-8D4F-A6191813C3D1}">
      <dgm:prSet/>
      <dgm:spPr/>
      <dgm:t>
        <a:bodyPr/>
        <a:lstStyle/>
        <a:p>
          <a:endParaRPr lang="en-US"/>
        </a:p>
      </dgm:t>
    </dgm:pt>
    <dgm:pt modelId="{5C93FC58-0FD8-884E-8C57-C6D9C637A6D7}" type="sibTrans" cxnId="{DFA4DFEC-CD6C-EB45-8D4F-A6191813C3D1}">
      <dgm:prSet/>
      <dgm:spPr/>
      <dgm:t>
        <a:bodyPr/>
        <a:lstStyle/>
        <a:p>
          <a:endParaRPr lang="en-US"/>
        </a:p>
      </dgm:t>
    </dgm:pt>
    <dgm:pt modelId="{34BF7A0B-BB6E-8648-BF46-CC5DF27EEAFF}">
      <dgm:prSet phldrT="[Text]"/>
      <dgm:spPr/>
      <dgm:t>
        <a:bodyPr/>
        <a:lstStyle/>
        <a:p>
          <a:r>
            <a:rPr lang="en-US" dirty="0" smtClean="0"/>
            <a:t>Java </a:t>
          </a:r>
          <a:r>
            <a:rPr lang="en-US" dirty="0" err="1" smtClean="0"/>
            <a:t>lenguaje</a:t>
          </a:r>
          <a:r>
            <a:rPr lang="en-US" dirty="0" smtClean="0"/>
            <a:t> de </a:t>
          </a:r>
          <a:r>
            <a:rPr lang="en-US" dirty="0" err="1" smtClean="0"/>
            <a:t>desarrollo</a:t>
          </a:r>
          <a:r>
            <a:rPr lang="en-US" dirty="0" smtClean="0"/>
            <a:t> y el </a:t>
          </a:r>
          <a:r>
            <a:rPr lang="en-US" dirty="0" err="1" smtClean="0"/>
            <a:t>metalenguage</a:t>
          </a:r>
          <a:r>
            <a:rPr lang="en-US" dirty="0" smtClean="0"/>
            <a:t> XML para el </a:t>
          </a:r>
          <a:r>
            <a:rPr lang="en-US" dirty="0" err="1" smtClean="0"/>
            <a:t>diseño</a:t>
          </a:r>
          <a:r>
            <a:rPr lang="en-US" dirty="0" smtClean="0"/>
            <a:t> a </a:t>
          </a:r>
          <a:r>
            <a:rPr lang="en-US" dirty="0" err="1" smtClean="0"/>
            <a:t>través</a:t>
          </a:r>
          <a:r>
            <a:rPr lang="en-US" dirty="0" smtClean="0"/>
            <a:t> de Parsing</a:t>
          </a:r>
          <a:endParaRPr lang="en-US" dirty="0"/>
        </a:p>
      </dgm:t>
    </dgm:pt>
    <dgm:pt modelId="{261DE121-EAAF-AE4A-A7AA-3C75EF3B4615}" type="parTrans" cxnId="{37F1A001-1E16-9943-A8EA-91B9D5805C71}">
      <dgm:prSet/>
      <dgm:spPr/>
      <dgm:t>
        <a:bodyPr/>
        <a:lstStyle/>
        <a:p>
          <a:endParaRPr lang="en-US"/>
        </a:p>
      </dgm:t>
    </dgm:pt>
    <dgm:pt modelId="{4C82B861-FA9E-EB4B-A2CE-43C90B99061F}" type="sibTrans" cxnId="{37F1A001-1E16-9943-A8EA-91B9D5805C71}">
      <dgm:prSet/>
      <dgm:spPr/>
      <dgm:t>
        <a:bodyPr/>
        <a:lstStyle/>
        <a:p>
          <a:endParaRPr lang="en-US"/>
        </a:p>
      </dgm:t>
    </dgm:pt>
    <dgm:pt modelId="{3466F7A1-01B2-0646-8B13-AE3E94C2992C}" type="pres">
      <dgm:prSet presAssocID="{EB198361-32F3-B445-96B1-2792CAFD47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89302A-B4E3-3340-8295-998201550720}" type="pres">
      <dgm:prSet presAssocID="{8DC40400-65A9-A348-B6CA-609FB12D90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CAFD8-2C62-C64F-9B7E-3B8D0AD39C73}" type="pres">
      <dgm:prSet presAssocID="{5C93FC58-0FD8-884E-8C57-C6D9C637A6D7}" presName="sibTrans" presStyleCnt="0"/>
      <dgm:spPr/>
    </dgm:pt>
    <dgm:pt modelId="{5D34E771-36EC-5148-A6AE-FA67FC8FB860}" type="pres">
      <dgm:prSet presAssocID="{34BF7A0B-BB6E-8648-BF46-CC5DF27EEAF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012EA8-019E-B545-94AE-3FEA7E0E393A}" type="presOf" srcId="{34BF7A0B-BB6E-8648-BF46-CC5DF27EEAFF}" destId="{5D34E771-36EC-5148-A6AE-FA67FC8FB860}" srcOrd="0" destOrd="0" presId="urn:microsoft.com/office/officeart/2005/8/layout/default"/>
    <dgm:cxn modelId="{08BDC161-6985-BC42-9704-4CC3CACA9951}" type="presOf" srcId="{8DC40400-65A9-A348-B6CA-609FB12D902F}" destId="{4489302A-B4E3-3340-8295-998201550720}" srcOrd="0" destOrd="0" presId="urn:microsoft.com/office/officeart/2005/8/layout/default"/>
    <dgm:cxn modelId="{37F1A001-1E16-9943-A8EA-91B9D5805C71}" srcId="{EB198361-32F3-B445-96B1-2792CAFD475E}" destId="{34BF7A0B-BB6E-8648-BF46-CC5DF27EEAFF}" srcOrd="1" destOrd="0" parTransId="{261DE121-EAAF-AE4A-A7AA-3C75EF3B4615}" sibTransId="{4C82B861-FA9E-EB4B-A2CE-43C90B99061F}"/>
    <dgm:cxn modelId="{B2023ECB-DF6E-7C47-95B4-0F865FDF61BF}" type="presOf" srcId="{EB198361-32F3-B445-96B1-2792CAFD475E}" destId="{3466F7A1-01B2-0646-8B13-AE3E94C2992C}" srcOrd="0" destOrd="0" presId="urn:microsoft.com/office/officeart/2005/8/layout/default"/>
    <dgm:cxn modelId="{DFA4DFEC-CD6C-EB45-8D4F-A6191813C3D1}" srcId="{EB198361-32F3-B445-96B1-2792CAFD475E}" destId="{8DC40400-65A9-A348-B6CA-609FB12D902F}" srcOrd="0" destOrd="0" parTransId="{AFE3CCF2-52F1-EB4D-82F3-D05E590EF57F}" sibTransId="{5C93FC58-0FD8-884E-8C57-C6D9C637A6D7}"/>
    <dgm:cxn modelId="{6D1BC15E-1C08-B440-814E-AF486CA091ED}" type="presParOf" srcId="{3466F7A1-01B2-0646-8B13-AE3E94C2992C}" destId="{4489302A-B4E3-3340-8295-998201550720}" srcOrd="0" destOrd="0" presId="urn:microsoft.com/office/officeart/2005/8/layout/default"/>
    <dgm:cxn modelId="{89854E7A-A928-C144-A967-CF7284304DF0}" type="presParOf" srcId="{3466F7A1-01B2-0646-8B13-AE3E94C2992C}" destId="{9AACAFD8-2C62-C64F-9B7E-3B8D0AD39C73}" srcOrd="1" destOrd="0" presId="urn:microsoft.com/office/officeart/2005/8/layout/default"/>
    <dgm:cxn modelId="{D955D168-BBD5-FC47-958C-DD7CCE1D597B}" type="presParOf" srcId="{3466F7A1-01B2-0646-8B13-AE3E94C2992C}" destId="{5D34E771-36EC-5148-A6AE-FA67FC8FB86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EF1D62-CF31-934D-9001-F8904831243E}" type="doc">
      <dgm:prSet loTypeId="urn:microsoft.com/office/officeart/2005/8/layout/process1" loCatId="" qsTypeId="urn:microsoft.com/office/officeart/2005/8/quickstyle/simple4" qsCatId="simple" csTypeId="urn:microsoft.com/office/officeart/2005/8/colors/colorful4" csCatId="colorful" phldr="1"/>
      <dgm:spPr/>
    </dgm:pt>
    <dgm:pt modelId="{43609852-1CF0-F147-A3C1-4087DECDFBC7}">
      <dgm:prSet phldrT="[Text]"/>
      <dgm:spPr/>
      <dgm:t>
        <a:bodyPr/>
        <a:lstStyle/>
        <a:p>
          <a:r>
            <a:rPr lang="en-US" dirty="0" smtClean="0"/>
            <a:t>Java</a:t>
          </a:r>
          <a:endParaRPr lang="en-US" dirty="0"/>
        </a:p>
      </dgm:t>
    </dgm:pt>
    <dgm:pt modelId="{DD2E84C8-93B7-AC4F-845E-8596A0ADBB8E}" type="parTrans" cxnId="{D02AC684-5622-5E44-ABBD-B49023B298AC}">
      <dgm:prSet/>
      <dgm:spPr/>
      <dgm:t>
        <a:bodyPr/>
        <a:lstStyle/>
        <a:p>
          <a:endParaRPr lang="en-US"/>
        </a:p>
      </dgm:t>
    </dgm:pt>
    <dgm:pt modelId="{035080C5-16BA-FC41-8D2A-1E230106EB04}" type="sibTrans" cxnId="{D02AC684-5622-5E44-ABBD-B49023B298AC}">
      <dgm:prSet/>
      <dgm:spPr/>
      <dgm:t>
        <a:bodyPr/>
        <a:lstStyle/>
        <a:p>
          <a:endParaRPr lang="en-US"/>
        </a:p>
      </dgm:t>
    </dgm:pt>
    <dgm:pt modelId="{E9936221-4676-D146-85AC-8C38DB9F1BAF}">
      <dgm:prSet phldrT="[Text]"/>
      <dgm:spPr/>
      <dgm:t>
        <a:bodyPr/>
        <a:lstStyle/>
        <a:p>
          <a:r>
            <a:rPr lang="en-US" dirty="0" smtClean="0"/>
            <a:t>Bytecodes</a:t>
          </a:r>
          <a:endParaRPr lang="en-US" dirty="0"/>
        </a:p>
      </dgm:t>
    </dgm:pt>
    <dgm:pt modelId="{21A42677-0A3C-D147-8FF4-F09074FB66CA}" type="parTrans" cxnId="{C82C0DF1-15B4-B44C-8903-97B9D5BE7E58}">
      <dgm:prSet/>
      <dgm:spPr/>
      <dgm:t>
        <a:bodyPr/>
        <a:lstStyle/>
        <a:p>
          <a:endParaRPr lang="en-US"/>
        </a:p>
      </dgm:t>
    </dgm:pt>
    <dgm:pt modelId="{C9FC6D46-DD4A-574E-9CA1-1B4CE989523D}" type="sibTrans" cxnId="{C82C0DF1-15B4-B44C-8903-97B9D5BE7E58}">
      <dgm:prSet/>
      <dgm:spPr/>
      <dgm:t>
        <a:bodyPr/>
        <a:lstStyle/>
        <a:p>
          <a:endParaRPr lang="en-US"/>
        </a:p>
      </dgm:t>
    </dgm:pt>
    <dgm:pt modelId="{F4B70FE5-9CEA-0640-817A-A8DFDDC4DD11}">
      <dgm:prSet phldrT="[Text]"/>
      <dgm:spPr/>
      <dgm:t>
        <a:bodyPr/>
        <a:lstStyle/>
        <a:p>
          <a:r>
            <a:rPr lang="en-US" dirty="0" err="1" smtClean="0"/>
            <a:t>Dalvik</a:t>
          </a:r>
          <a:r>
            <a:rPr lang="en-US" dirty="0" smtClean="0"/>
            <a:t>(JVM)</a:t>
          </a:r>
          <a:endParaRPr lang="en-US" dirty="0"/>
        </a:p>
      </dgm:t>
    </dgm:pt>
    <dgm:pt modelId="{8E4F4433-78C0-B947-811B-7CB6705BAD7D}" type="parTrans" cxnId="{7961AE54-8C0D-2940-AE5F-F8606178DCAF}">
      <dgm:prSet/>
      <dgm:spPr/>
      <dgm:t>
        <a:bodyPr/>
        <a:lstStyle/>
        <a:p>
          <a:endParaRPr lang="en-US"/>
        </a:p>
      </dgm:t>
    </dgm:pt>
    <dgm:pt modelId="{50678F9A-C2E2-B445-9142-B958D64F3853}" type="sibTrans" cxnId="{7961AE54-8C0D-2940-AE5F-F8606178DCAF}">
      <dgm:prSet/>
      <dgm:spPr/>
      <dgm:t>
        <a:bodyPr/>
        <a:lstStyle/>
        <a:p>
          <a:endParaRPr lang="en-US"/>
        </a:p>
      </dgm:t>
    </dgm:pt>
    <dgm:pt modelId="{F46EAF11-E922-A445-A467-BDDC67394B39}" type="pres">
      <dgm:prSet presAssocID="{77EF1D62-CF31-934D-9001-F8904831243E}" presName="Name0" presStyleCnt="0">
        <dgm:presLayoutVars>
          <dgm:dir/>
          <dgm:resizeHandles val="exact"/>
        </dgm:presLayoutVars>
      </dgm:prSet>
      <dgm:spPr/>
    </dgm:pt>
    <dgm:pt modelId="{C0D29CA3-FF5D-204F-82D1-C5B68D0D74A0}" type="pres">
      <dgm:prSet presAssocID="{43609852-1CF0-F147-A3C1-4087DECDFB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E3022-6518-1342-A5AC-A292A82C0792}" type="pres">
      <dgm:prSet presAssocID="{035080C5-16BA-FC41-8D2A-1E230106EB0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36C55E3-5B70-214B-9916-96E3CEE8DBD0}" type="pres">
      <dgm:prSet presAssocID="{035080C5-16BA-FC41-8D2A-1E230106EB0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D4EC5FB-1C21-A94A-85D8-0D1C25E17BB3}" type="pres">
      <dgm:prSet presAssocID="{E9936221-4676-D146-85AC-8C38DB9F1B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1D875-DF8D-394F-AB1D-E0752186F707}" type="pres">
      <dgm:prSet presAssocID="{C9FC6D46-DD4A-574E-9CA1-1B4CE98952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3449D76-EAE2-D345-A379-A21B876456EE}" type="pres">
      <dgm:prSet presAssocID="{C9FC6D46-DD4A-574E-9CA1-1B4CE98952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07C0379-F2C7-DC40-8EE1-048661072B2C}" type="pres">
      <dgm:prSet presAssocID="{F4B70FE5-9CEA-0640-817A-A8DFDDC4DD1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2AC684-5622-5E44-ABBD-B49023B298AC}" srcId="{77EF1D62-CF31-934D-9001-F8904831243E}" destId="{43609852-1CF0-F147-A3C1-4087DECDFBC7}" srcOrd="0" destOrd="0" parTransId="{DD2E84C8-93B7-AC4F-845E-8596A0ADBB8E}" sibTransId="{035080C5-16BA-FC41-8D2A-1E230106EB04}"/>
    <dgm:cxn modelId="{C936696D-B312-4342-8FF7-BDE72651DCED}" type="presOf" srcId="{F4B70FE5-9CEA-0640-817A-A8DFDDC4DD11}" destId="{207C0379-F2C7-DC40-8EE1-048661072B2C}" srcOrd="0" destOrd="0" presId="urn:microsoft.com/office/officeart/2005/8/layout/process1"/>
    <dgm:cxn modelId="{7961AE54-8C0D-2940-AE5F-F8606178DCAF}" srcId="{77EF1D62-CF31-934D-9001-F8904831243E}" destId="{F4B70FE5-9CEA-0640-817A-A8DFDDC4DD11}" srcOrd="2" destOrd="0" parTransId="{8E4F4433-78C0-B947-811B-7CB6705BAD7D}" sibTransId="{50678F9A-C2E2-B445-9142-B958D64F3853}"/>
    <dgm:cxn modelId="{34B9E771-F9A6-664B-8896-B39C7B193481}" type="presOf" srcId="{035080C5-16BA-FC41-8D2A-1E230106EB04}" destId="{936C55E3-5B70-214B-9916-96E3CEE8DBD0}" srcOrd="1" destOrd="0" presId="urn:microsoft.com/office/officeart/2005/8/layout/process1"/>
    <dgm:cxn modelId="{9AE5C223-35FA-944B-A8F5-2CB6A117333E}" type="presOf" srcId="{C9FC6D46-DD4A-574E-9CA1-1B4CE989523D}" destId="{93449D76-EAE2-D345-A379-A21B876456EE}" srcOrd="1" destOrd="0" presId="urn:microsoft.com/office/officeart/2005/8/layout/process1"/>
    <dgm:cxn modelId="{E70C68E0-63C9-E247-A43E-415E1A1F9C4E}" type="presOf" srcId="{43609852-1CF0-F147-A3C1-4087DECDFBC7}" destId="{C0D29CA3-FF5D-204F-82D1-C5B68D0D74A0}" srcOrd="0" destOrd="0" presId="urn:microsoft.com/office/officeart/2005/8/layout/process1"/>
    <dgm:cxn modelId="{DDC41262-9660-0D44-B0E2-D8B945FD4CD8}" type="presOf" srcId="{77EF1D62-CF31-934D-9001-F8904831243E}" destId="{F46EAF11-E922-A445-A467-BDDC67394B39}" srcOrd="0" destOrd="0" presId="urn:microsoft.com/office/officeart/2005/8/layout/process1"/>
    <dgm:cxn modelId="{3BA5530D-6C03-0944-88C5-D79FBAFD43A2}" type="presOf" srcId="{E9936221-4676-D146-85AC-8C38DB9F1BAF}" destId="{8D4EC5FB-1C21-A94A-85D8-0D1C25E17BB3}" srcOrd="0" destOrd="0" presId="urn:microsoft.com/office/officeart/2005/8/layout/process1"/>
    <dgm:cxn modelId="{CC8492E4-B0A4-9449-87E1-982910262E89}" type="presOf" srcId="{035080C5-16BA-FC41-8D2A-1E230106EB04}" destId="{3C0E3022-6518-1342-A5AC-A292A82C0792}" srcOrd="0" destOrd="0" presId="urn:microsoft.com/office/officeart/2005/8/layout/process1"/>
    <dgm:cxn modelId="{C82C0DF1-15B4-B44C-8903-97B9D5BE7E58}" srcId="{77EF1D62-CF31-934D-9001-F8904831243E}" destId="{E9936221-4676-D146-85AC-8C38DB9F1BAF}" srcOrd="1" destOrd="0" parTransId="{21A42677-0A3C-D147-8FF4-F09074FB66CA}" sibTransId="{C9FC6D46-DD4A-574E-9CA1-1B4CE989523D}"/>
    <dgm:cxn modelId="{E37F3EE3-11AB-CD4C-90A4-036E93BE161C}" type="presOf" srcId="{C9FC6D46-DD4A-574E-9CA1-1B4CE989523D}" destId="{6531D875-DF8D-394F-AB1D-E0752186F707}" srcOrd="0" destOrd="0" presId="urn:microsoft.com/office/officeart/2005/8/layout/process1"/>
    <dgm:cxn modelId="{9ECE7734-2425-0947-A4A6-EB30E477EC68}" type="presParOf" srcId="{F46EAF11-E922-A445-A467-BDDC67394B39}" destId="{C0D29CA3-FF5D-204F-82D1-C5B68D0D74A0}" srcOrd="0" destOrd="0" presId="urn:microsoft.com/office/officeart/2005/8/layout/process1"/>
    <dgm:cxn modelId="{31BCEA6B-5195-4F45-92AF-B7FDADC9E7B8}" type="presParOf" srcId="{F46EAF11-E922-A445-A467-BDDC67394B39}" destId="{3C0E3022-6518-1342-A5AC-A292A82C0792}" srcOrd="1" destOrd="0" presId="urn:microsoft.com/office/officeart/2005/8/layout/process1"/>
    <dgm:cxn modelId="{56F06F6B-D741-2340-9691-8571E4E5420D}" type="presParOf" srcId="{3C0E3022-6518-1342-A5AC-A292A82C0792}" destId="{936C55E3-5B70-214B-9916-96E3CEE8DBD0}" srcOrd="0" destOrd="0" presId="urn:microsoft.com/office/officeart/2005/8/layout/process1"/>
    <dgm:cxn modelId="{BCE2E11F-B99D-9543-BB26-29448B2356D2}" type="presParOf" srcId="{F46EAF11-E922-A445-A467-BDDC67394B39}" destId="{8D4EC5FB-1C21-A94A-85D8-0D1C25E17BB3}" srcOrd="2" destOrd="0" presId="urn:microsoft.com/office/officeart/2005/8/layout/process1"/>
    <dgm:cxn modelId="{59183F67-DB92-A042-BB04-5185D90D1196}" type="presParOf" srcId="{F46EAF11-E922-A445-A467-BDDC67394B39}" destId="{6531D875-DF8D-394F-AB1D-E0752186F707}" srcOrd="3" destOrd="0" presId="urn:microsoft.com/office/officeart/2005/8/layout/process1"/>
    <dgm:cxn modelId="{14EABE77-4422-3044-854F-32A39E3E78F5}" type="presParOf" srcId="{6531D875-DF8D-394F-AB1D-E0752186F707}" destId="{93449D76-EAE2-D345-A379-A21B876456EE}" srcOrd="0" destOrd="0" presId="urn:microsoft.com/office/officeart/2005/8/layout/process1"/>
    <dgm:cxn modelId="{882F6887-BF81-C846-85BE-22B7DA418183}" type="presParOf" srcId="{F46EAF11-E922-A445-A467-BDDC67394B39}" destId="{207C0379-F2C7-DC40-8EE1-048661072B2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EF1D62-CF31-934D-9001-F8904831243E}" type="doc">
      <dgm:prSet loTypeId="urn:microsoft.com/office/officeart/2005/8/layout/process1" loCatId="" qsTypeId="urn:microsoft.com/office/officeart/2005/8/quickstyle/simple4" qsCatId="simple" csTypeId="urn:microsoft.com/office/officeart/2005/8/colors/colorful4" csCatId="colorful" phldr="1"/>
      <dgm:spPr/>
    </dgm:pt>
    <dgm:pt modelId="{43609852-1CF0-F147-A3C1-4087DECDFBC7}">
      <dgm:prSet phldrT="[Text]"/>
      <dgm:spPr/>
      <dgm:t>
        <a:bodyPr/>
        <a:lstStyle/>
        <a:p>
          <a:r>
            <a:rPr lang="en-US" dirty="0" smtClean="0"/>
            <a:t>DALVIK VM</a:t>
          </a:r>
          <a:endParaRPr lang="en-US" dirty="0"/>
        </a:p>
      </dgm:t>
    </dgm:pt>
    <dgm:pt modelId="{DD2E84C8-93B7-AC4F-845E-8596A0ADBB8E}" type="parTrans" cxnId="{D02AC684-5622-5E44-ABBD-B49023B298AC}">
      <dgm:prSet/>
      <dgm:spPr/>
      <dgm:t>
        <a:bodyPr/>
        <a:lstStyle/>
        <a:p>
          <a:endParaRPr lang="en-US"/>
        </a:p>
      </dgm:t>
    </dgm:pt>
    <dgm:pt modelId="{035080C5-16BA-FC41-8D2A-1E230106EB04}" type="sibTrans" cxnId="{D02AC684-5622-5E44-ABBD-B49023B298AC}">
      <dgm:prSet/>
      <dgm:spPr/>
      <dgm:t>
        <a:bodyPr/>
        <a:lstStyle/>
        <a:p>
          <a:endParaRPr lang="en-US"/>
        </a:p>
      </dgm:t>
    </dgm:pt>
    <dgm:pt modelId="{E9936221-4676-D146-85AC-8C38DB9F1BAF}">
      <dgm:prSet phldrT="[Text]"/>
      <dgm:spPr/>
      <dgm:t>
        <a:bodyPr/>
        <a:lstStyle/>
        <a:p>
          <a:r>
            <a:rPr lang="en-US" dirty="0" smtClean="0"/>
            <a:t>ANDROID RUN TIME</a:t>
          </a:r>
          <a:endParaRPr lang="en-US" dirty="0"/>
        </a:p>
      </dgm:t>
    </dgm:pt>
    <dgm:pt modelId="{21A42677-0A3C-D147-8FF4-F09074FB66CA}" type="parTrans" cxnId="{C82C0DF1-15B4-B44C-8903-97B9D5BE7E58}">
      <dgm:prSet/>
      <dgm:spPr/>
      <dgm:t>
        <a:bodyPr/>
        <a:lstStyle/>
        <a:p>
          <a:endParaRPr lang="en-US"/>
        </a:p>
      </dgm:t>
    </dgm:pt>
    <dgm:pt modelId="{C9FC6D46-DD4A-574E-9CA1-1B4CE989523D}" type="sibTrans" cxnId="{C82C0DF1-15B4-B44C-8903-97B9D5BE7E58}">
      <dgm:prSet/>
      <dgm:spPr/>
      <dgm:t>
        <a:bodyPr/>
        <a:lstStyle/>
        <a:p>
          <a:endParaRPr lang="en-US"/>
        </a:p>
      </dgm:t>
    </dgm:pt>
    <dgm:pt modelId="{F4B70FE5-9CEA-0640-817A-A8DFDDC4DD11}">
      <dgm:prSet phldrT="[Text]"/>
      <dgm:spPr/>
      <dgm:t>
        <a:bodyPr/>
        <a:lstStyle/>
        <a:p>
          <a:r>
            <a:rPr lang="en-US" dirty="0" smtClean="0"/>
            <a:t>ANDROID L</a:t>
          </a:r>
          <a:endParaRPr lang="en-US" dirty="0"/>
        </a:p>
      </dgm:t>
    </dgm:pt>
    <dgm:pt modelId="{8E4F4433-78C0-B947-811B-7CB6705BAD7D}" type="parTrans" cxnId="{7961AE54-8C0D-2940-AE5F-F8606178DCAF}">
      <dgm:prSet/>
      <dgm:spPr/>
      <dgm:t>
        <a:bodyPr/>
        <a:lstStyle/>
        <a:p>
          <a:endParaRPr lang="en-US"/>
        </a:p>
      </dgm:t>
    </dgm:pt>
    <dgm:pt modelId="{50678F9A-C2E2-B445-9142-B958D64F3853}" type="sibTrans" cxnId="{7961AE54-8C0D-2940-AE5F-F8606178DCAF}">
      <dgm:prSet/>
      <dgm:spPr/>
      <dgm:t>
        <a:bodyPr/>
        <a:lstStyle/>
        <a:p>
          <a:endParaRPr lang="en-US"/>
        </a:p>
      </dgm:t>
    </dgm:pt>
    <dgm:pt modelId="{F46EAF11-E922-A445-A467-BDDC67394B39}" type="pres">
      <dgm:prSet presAssocID="{77EF1D62-CF31-934D-9001-F8904831243E}" presName="Name0" presStyleCnt="0">
        <dgm:presLayoutVars>
          <dgm:dir/>
          <dgm:resizeHandles val="exact"/>
        </dgm:presLayoutVars>
      </dgm:prSet>
      <dgm:spPr/>
    </dgm:pt>
    <dgm:pt modelId="{C0D29CA3-FF5D-204F-82D1-C5B68D0D74A0}" type="pres">
      <dgm:prSet presAssocID="{43609852-1CF0-F147-A3C1-4087DECDFB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E3022-6518-1342-A5AC-A292A82C0792}" type="pres">
      <dgm:prSet presAssocID="{035080C5-16BA-FC41-8D2A-1E230106EB0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36C55E3-5B70-214B-9916-96E3CEE8DBD0}" type="pres">
      <dgm:prSet presAssocID="{035080C5-16BA-FC41-8D2A-1E230106EB0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D4EC5FB-1C21-A94A-85D8-0D1C25E17BB3}" type="pres">
      <dgm:prSet presAssocID="{E9936221-4676-D146-85AC-8C38DB9F1B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1D875-DF8D-394F-AB1D-E0752186F707}" type="pres">
      <dgm:prSet presAssocID="{C9FC6D46-DD4A-574E-9CA1-1B4CE98952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3449D76-EAE2-D345-A379-A21B876456EE}" type="pres">
      <dgm:prSet presAssocID="{C9FC6D46-DD4A-574E-9CA1-1B4CE98952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07C0379-F2C7-DC40-8EE1-048661072B2C}" type="pres">
      <dgm:prSet presAssocID="{F4B70FE5-9CEA-0640-817A-A8DFDDC4DD1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21E24E-FF71-B84A-B6D0-66388585B82A}" type="presOf" srcId="{43609852-1CF0-F147-A3C1-4087DECDFBC7}" destId="{C0D29CA3-FF5D-204F-82D1-C5B68D0D74A0}" srcOrd="0" destOrd="0" presId="urn:microsoft.com/office/officeart/2005/8/layout/process1"/>
    <dgm:cxn modelId="{D02AC684-5622-5E44-ABBD-B49023B298AC}" srcId="{77EF1D62-CF31-934D-9001-F8904831243E}" destId="{43609852-1CF0-F147-A3C1-4087DECDFBC7}" srcOrd="0" destOrd="0" parTransId="{DD2E84C8-93B7-AC4F-845E-8596A0ADBB8E}" sibTransId="{035080C5-16BA-FC41-8D2A-1E230106EB04}"/>
    <dgm:cxn modelId="{B39800E1-37B8-8E40-B7FB-AF2DE89B828A}" type="presOf" srcId="{C9FC6D46-DD4A-574E-9CA1-1B4CE989523D}" destId="{6531D875-DF8D-394F-AB1D-E0752186F707}" srcOrd="0" destOrd="0" presId="urn:microsoft.com/office/officeart/2005/8/layout/process1"/>
    <dgm:cxn modelId="{DA609D04-EAAA-CE45-93B1-E9F78BF791CD}" type="presOf" srcId="{E9936221-4676-D146-85AC-8C38DB9F1BAF}" destId="{8D4EC5FB-1C21-A94A-85D8-0D1C25E17BB3}" srcOrd="0" destOrd="0" presId="urn:microsoft.com/office/officeart/2005/8/layout/process1"/>
    <dgm:cxn modelId="{7961AE54-8C0D-2940-AE5F-F8606178DCAF}" srcId="{77EF1D62-CF31-934D-9001-F8904831243E}" destId="{F4B70FE5-9CEA-0640-817A-A8DFDDC4DD11}" srcOrd="2" destOrd="0" parTransId="{8E4F4433-78C0-B947-811B-7CB6705BAD7D}" sibTransId="{50678F9A-C2E2-B445-9142-B958D64F3853}"/>
    <dgm:cxn modelId="{AD0899DF-DBCA-3B41-9B0A-61377BD335B4}" type="presOf" srcId="{C9FC6D46-DD4A-574E-9CA1-1B4CE989523D}" destId="{93449D76-EAE2-D345-A379-A21B876456EE}" srcOrd="1" destOrd="0" presId="urn:microsoft.com/office/officeart/2005/8/layout/process1"/>
    <dgm:cxn modelId="{FB9F9037-9ED7-6A40-A47A-38B822BA942E}" type="presOf" srcId="{035080C5-16BA-FC41-8D2A-1E230106EB04}" destId="{936C55E3-5B70-214B-9916-96E3CEE8DBD0}" srcOrd="1" destOrd="0" presId="urn:microsoft.com/office/officeart/2005/8/layout/process1"/>
    <dgm:cxn modelId="{BF0775AF-37DF-E041-9FDE-2C5736A50F29}" type="presOf" srcId="{035080C5-16BA-FC41-8D2A-1E230106EB04}" destId="{3C0E3022-6518-1342-A5AC-A292A82C0792}" srcOrd="0" destOrd="0" presId="urn:microsoft.com/office/officeart/2005/8/layout/process1"/>
    <dgm:cxn modelId="{57CEF182-1B5E-3A4C-9DE9-BD647EBC56E2}" type="presOf" srcId="{77EF1D62-CF31-934D-9001-F8904831243E}" destId="{F46EAF11-E922-A445-A467-BDDC67394B39}" srcOrd="0" destOrd="0" presId="urn:microsoft.com/office/officeart/2005/8/layout/process1"/>
    <dgm:cxn modelId="{41421C30-30EB-7A4F-953C-38C44A1B13DC}" type="presOf" srcId="{F4B70FE5-9CEA-0640-817A-A8DFDDC4DD11}" destId="{207C0379-F2C7-DC40-8EE1-048661072B2C}" srcOrd="0" destOrd="0" presId="urn:microsoft.com/office/officeart/2005/8/layout/process1"/>
    <dgm:cxn modelId="{C82C0DF1-15B4-B44C-8903-97B9D5BE7E58}" srcId="{77EF1D62-CF31-934D-9001-F8904831243E}" destId="{E9936221-4676-D146-85AC-8C38DB9F1BAF}" srcOrd="1" destOrd="0" parTransId="{21A42677-0A3C-D147-8FF4-F09074FB66CA}" sibTransId="{C9FC6D46-DD4A-574E-9CA1-1B4CE989523D}"/>
    <dgm:cxn modelId="{7150267D-E6F1-764D-89EE-5B061D90AFD0}" type="presParOf" srcId="{F46EAF11-E922-A445-A467-BDDC67394B39}" destId="{C0D29CA3-FF5D-204F-82D1-C5B68D0D74A0}" srcOrd="0" destOrd="0" presId="urn:microsoft.com/office/officeart/2005/8/layout/process1"/>
    <dgm:cxn modelId="{D8C59081-C853-B942-B7FF-B8CCF05BBD37}" type="presParOf" srcId="{F46EAF11-E922-A445-A467-BDDC67394B39}" destId="{3C0E3022-6518-1342-A5AC-A292A82C0792}" srcOrd="1" destOrd="0" presId="urn:microsoft.com/office/officeart/2005/8/layout/process1"/>
    <dgm:cxn modelId="{9EF86520-2FFE-3147-A418-F2A72FBB76B3}" type="presParOf" srcId="{3C0E3022-6518-1342-A5AC-A292A82C0792}" destId="{936C55E3-5B70-214B-9916-96E3CEE8DBD0}" srcOrd="0" destOrd="0" presId="urn:microsoft.com/office/officeart/2005/8/layout/process1"/>
    <dgm:cxn modelId="{AB75C2A1-6747-8241-8196-3F9A105441E5}" type="presParOf" srcId="{F46EAF11-E922-A445-A467-BDDC67394B39}" destId="{8D4EC5FB-1C21-A94A-85D8-0D1C25E17BB3}" srcOrd="2" destOrd="0" presId="urn:microsoft.com/office/officeart/2005/8/layout/process1"/>
    <dgm:cxn modelId="{5877F2F5-8FCB-FA4F-ACDD-A2DD47AB5F89}" type="presParOf" srcId="{F46EAF11-E922-A445-A467-BDDC67394B39}" destId="{6531D875-DF8D-394F-AB1D-E0752186F707}" srcOrd="3" destOrd="0" presId="urn:microsoft.com/office/officeart/2005/8/layout/process1"/>
    <dgm:cxn modelId="{D1214504-81CF-624E-A827-3930C17C2CEC}" type="presParOf" srcId="{6531D875-DF8D-394F-AB1D-E0752186F707}" destId="{93449D76-EAE2-D345-A379-A21B876456EE}" srcOrd="0" destOrd="0" presId="urn:microsoft.com/office/officeart/2005/8/layout/process1"/>
    <dgm:cxn modelId="{235DE627-1E89-344F-808F-CD567E2427C8}" type="presParOf" srcId="{F46EAF11-E922-A445-A467-BDDC67394B39}" destId="{207C0379-F2C7-DC40-8EE1-048661072B2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27C71F-868F-2A48-B77A-308B40327C7F}" type="doc">
      <dgm:prSet loTypeId="urn:microsoft.com/office/officeart/2005/8/layout/process2" loCatId="" qsTypeId="urn:microsoft.com/office/officeart/2005/8/quickstyle/simple4" qsCatId="simple" csTypeId="urn:microsoft.com/office/officeart/2005/8/colors/colorful5" csCatId="colorful" phldr="1"/>
      <dgm:spPr/>
    </dgm:pt>
    <dgm:pt modelId="{71F928AE-B316-0646-AA52-53736273E034}">
      <dgm:prSet phldrT="[Text]"/>
      <dgm:spPr/>
      <dgm:t>
        <a:bodyPr/>
        <a:lstStyle/>
        <a:p>
          <a:r>
            <a:rPr lang="en-US" dirty="0" smtClean="0"/>
            <a:t>Framework Layer</a:t>
          </a:r>
          <a:endParaRPr lang="en-US" dirty="0"/>
        </a:p>
      </dgm:t>
    </dgm:pt>
    <dgm:pt modelId="{2F9CBBB4-6210-044A-8A8B-ECD45CB36E38}" type="parTrans" cxnId="{E7CA2BB4-468F-B249-8BB5-B74A712C4B9A}">
      <dgm:prSet/>
      <dgm:spPr/>
      <dgm:t>
        <a:bodyPr/>
        <a:lstStyle/>
        <a:p>
          <a:endParaRPr lang="en-US"/>
        </a:p>
      </dgm:t>
    </dgm:pt>
    <dgm:pt modelId="{4EB512C7-A20F-2A49-80CA-B58F136A66C2}" type="sibTrans" cxnId="{E7CA2BB4-468F-B249-8BB5-B74A712C4B9A}">
      <dgm:prSet/>
      <dgm:spPr/>
      <dgm:t>
        <a:bodyPr/>
        <a:lstStyle/>
        <a:p>
          <a:endParaRPr lang="en-US"/>
        </a:p>
      </dgm:t>
    </dgm:pt>
    <dgm:pt modelId="{422B06CD-AECD-D74B-83C3-FA7B7236A696}">
      <dgm:prSet phldrT="[Text]"/>
      <dgm:spPr/>
      <dgm:t>
        <a:bodyPr/>
        <a:lstStyle/>
        <a:p>
          <a:r>
            <a:rPr lang="en-US" dirty="0" smtClean="0"/>
            <a:t>android.*</a:t>
          </a:r>
        </a:p>
        <a:p>
          <a:r>
            <a:rPr lang="en-US" dirty="0" err="1" smtClean="0"/>
            <a:t>Java.utils</a:t>
          </a:r>
          <a:r>
            <a:rPr lang="en-US" dirty="0" smtClean="0"/>
            <a:t>.*</a:t>
          </a:r>
        </a:p>
        <a:p>
          <a:r>
            <a:rPr lang="en-US" dirty="0" err="1" smtClean="0"/>
            <a:t>Java.net</a:t>
          </a:r>
          <a:r>
            <a:rPr lang="en-US" dirty="0" smtClean="0"/>
            <a:t>.*</a:t>
          </a:r>
          <a:endParaRPr lang="en-US" dirty="0"/>
        </a:p>
      </dgm:t>
    </dgm:pt>
    <dgm:pt modelId="{88D0B8B8-621C-C64C-94FF-CAC7A6391C5A}" type="parTrans" cxnId="{72DD3E68-1C6E-7E45-B1AD-56474F1E9F28}">
      <dgm:prSet/>
      <dgm:spPr/>
      <dgm:t>
        <a:bodyPr/>
        <a:lstStyle/>
        <a:p>
          <a:endParaRPr lang="en-US"/>
        </a:p>
      </dgm:t>
    </dgm:pt>
    <dgm:pt modelId="{364CCFB8-EB8E-4A41-ACBB-150ED4E2FD07}" type="sibTrans" cxnId="{72DD3E68-1C6E-7E45-B1AD-56474F1E9F28}">
      <dgm:prSet/>
      <dgm:spPr/>
      <dgm:t>
        <a:bodyPr/>
        <a:lstStyle/>
        <a:p>
          <a:endParaRPr lang="en-US"/>
        </a:p>
      </dgm:t>
    </dgm:pt>
    <dgm:pt modelId="{823F1010-CA10-094C-B1F3-DAAC64D72AEA}" type="pres">
      <dgm:prSet presAssocID="{4E27C71F-868F-2A48-B77A-308B40327C7F}" presName="linearFlow" presStyleCnt="0">
        <dgm:presLayoutVars>
          <dgm:resizeHandles val="exact"/>
        </dgm:presLayoutVars>
      </dgm:prSet>
      <dgm:spPr/>
    </dgm:pt>
    <dgm:pt modelId="{CBE4F29C-97F6-ED4B-AEA1-01EA73721F87}" type="pres">
      <dgm:prSet presAssocID="{71F928AE-B316-0646-AA52-53736273E03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E212A-DB10-1F45-85E1-596F897A0844}" type="pres">
      <dgm:prSet presAssocID="{4EB512C7-A20F-2A49-80CA-B58F136A66C2}" presName="sibTrans" presStyleLbl="sibTrans2D1" presStyleIdx="0" presStyleCnt="1"/>
      <dgm:spPr/>
      <dgm:t>
        <a:bodyPr/>
        <a:lstStyle/>
        <a:p>
          <a:endParaRPr lang="en-US"/>
        </a:p>
      </dgm:t>
    </dgm:pt>
    <dgm:pt modelId="{647F23A4-AB64-B045-BEBD-D20255D023BE}" type="pres">
      <dgm:prSet presAssocID="{4EB512C7-A20F-2A49-80CA-B58F136A66C2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4DD5B780-73AD-2540-9EDF-4BDEDA985315}" type="pres">
      <dgm:prSet presAssocID="{422B06CD-AECD-D74B-83C3-FA7B7236A69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CA2BB4-468F-B249-8BB5-B74A712C4B9A}" srcId="{4E27C71F-868F-2A48-B77A-308B40327C7F}" destId="{71F928AE-B316-0646-AA52-53736273E034}" srcOrd="0" destOrd="0" parTransId="{2F9CBBB4-6210-044A-8A8B-ECD45CB36E38}" sibTransId="{4EB512C7-A20F-2A49-80CA-B58F136A66C2}"/>
    <dgm:cxn modelId="{C825DDD7-5E33-2B46-B214-9EC81040ED45}" type="presOf" srcId="{4E27C71F-868F-2A48-B77A-308B40327C7F}" destId="{823F1010-CA10-094C-B1F3-DAAC64D72AEA}" srcOrd="0" destOrd="0" presId="urn:microsoft.com/office/officeart/2005/8/layout/process2"/>
    <dgm:cxn modelId="{36133442-501B-1840-B354-5618DE3751D7}" type="presOf" srcId="{422B06CD-AECD-D74B-83C3-FA7B7236A696}" destId="{4DD5B780-73AD-2540-9EDF-4BDEDA985315}" srcOrd="0" destOrd="0" presId="urn:microsoft.com/office/officeart/2005/8/layout/process2"/>
    <dgm:cxn modelId="{87511A8D-D8F4-4145-9CDA-A7842E3EEADC}" type="presOf" srcId="{4EB512C7-A20F-2A49-80CA-B58F136A66C2}" destId="{610E212A-DB10-1F45-85E1-596F897A0844}" srcOrd="0" destOrd="0" presId="urn:microsoft.com/office/officeart/2005/8/layout/process2"/>
    <dgm:cxn modelId="{9C3CD43F-A808-2C45-ABE3-A7B1BD5CACFD}" type="presOf" srcId="{71F928AE-B316-0646-AA52-53736273E034}" destId="{CBE4F29C-97F6-ED4B-AEA1-01EA73721F87}" srcOrd="0" destOrd="0" presId="urn:microsoft.com/office/officeart/2005/8/layout/process2"/>
    <dgm:cxn modelId="{72DD3E68-1C6E-7E45-B1AD-56474F1E9F28}" srcId="{4E27C71F-868F-2A48-B77A-308B40327C7F}" destId="{422B06CD-AECD-D74B-83C3-FA7B7236A696}" srcOrd="1" destOrd="0" parTransId="{88D0B8B8-621C-C64C-94FF-CAC7A6391C5A}" sibTransId="{364CCFB8-EB8E-4A41-ACBB-150ED4E2FD07}"/>
    <dgm:cxn modelId="{403FDAB0-A71C-DE43-B177-B7E94C41EF89}" type="presOf" srcId="{4EB512C7-A20F-2A49-80CA-B58F136A66C2}" destId="{647F23A4-AB64-B045-BEBD-D20255D023BE}" srcOrd="1" destOrd="0" presId="urn:microsoft.com/office/officeart/2005/8/layout/process2"/>
    <dgm:cxn modelId="{E7CC138E-E294-504C-8042-8D45D44DFE57}" type="presParOf" srcId="{823F1010-CA10-094C-B1F3-DAAC64D72AEA}" destId="{CBE4F29C-97F6-ED4B-AEA1-01EA73721F87}" srcOrd="0" destOrd="0" presId="urn:microsoft.com/office/officeart/2005/8/layout/process2"/>
    <dgm:cxn modelId="{7A6EFAE9-4A54-5445-8864-1F1E06B4B189}" type="presParOf" srcId="{823F1010-CA10-094C-B1F3-DAAC64D72AEA}" destId="{610E212A-DB10-1F45-85E1-596F897A0844}" srcOrd="1" destOrd="0" presId="urn:microsoft.com/office/officeart/2005/8/layout/process2"/>
    <dgm:cxn modelId="{904AB473-261F-144D-B2CA-6CB9FCCA070F}" type="presParOf" srcId="{610E212A-DB10-1F45-85E1-596F897A0844}" destId="{647F23A4-AB64-B045-BEBD-D20255D023BE}" srcOrd="0" destOrd="0" presId="urn:microsoft.com/office/officeart/2005/8/layout/process2"/>
    <dgm:cxn modelId="{3ACC29F1-B0A8-E348-9AC4-DF0F1C16FBE2}" type="presParOf" srcId="{823F1010-CA10-094C-B1F3-DAAC64D72AEA}" destId="{4DD5B780-73AD-2540-9EDF-4BDEDA985315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E97273-D1A5-D34D-A29A-6D4D3D04B2E3}" type="doc">
      <dgm:prSet loTypeId="urn:microsoft.com/office/officeart/2008/layout/HorizontalMultiLevelHierarchy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9E901FF-91D3-EA47-8F17-70848F126079}">
      <dgm:prSet phldrT="[Text]"/>
      <dgm:spPr/>
      <dgm:t>
        <a:bodyPr/>
        <a:lstStyle/>
        <a:p>
          <a:r>
            <a:rPr lang="en-US" dirty="0" smtClean="0"/>
            <a:t>APK(Android Application Package) </a:t>
          </a:r>
          <a:endParaRPr lang="en-US" dirty="0"/>
        </a:p>
      </dgm:t>
    </dgm:pt>
    <dgm:pt modelId="{0DE1955A-3116-5B4F-A2FF-4D1A5CC5722B}" type="parTrans" cxnId="{D9054F71-DFE9-6D41-84CB-67CA6594486D}">
      <dgm:prSet/>
      <dgm:spPr/>
      <dgm:t>
        <a:bodyPr/>
        <a:lstStyle/>
        <a:p>
          <a:endParaRPr lang="en-US"/>
        </a:p>
      </dgm:t>
    </dgm:pt>
    <dgm:pt modelId="{E75E295F-B417-0F4B-97A6-F9C8EB3D7B0E}" type="sibTrans" cxnId="{D9054F71-DFE9-6D41-84CB-67CA6594486D}">
      <dgm:prSet/>
      <dgm:spPr/>
      <dgm:t>
        <a:bodyPr/>
        <a:lstStyle/>
        <a:p>
          <a:endParaRPr lang="en-US"/>
        </a:p>
      </dgm:t>
    </dgm:pt>
    <dgm:pt modelId="{269EC84F-72EE-7847-AFF5-4222BD6036FE}">
      <dgm:prSet phldrT="[Text]"/>
      <dgm:spPr/>
      <dgm:t>
        <a:bodyPr/>
        <a:lstStyle/>
        <a:p>
          <a:r>
            <a:rPr lang="en-US" dirty="0" smtClean="0"/>
            <a:t>Android </a:t>
          </a:r>
          <a:r>
            <a:rPr lang="en-US" dirty="0" err="1" smtClean="0"/>
            <a:t>Manifiest</a:t>
          </a:r>
          <a:endParaRPr lang="en-US" dirty="0"/>
        </a:p>
      </dgm:t>
    </dgm:pt>
    <dgm:pt modelId="{89D27E30-E1E9-8345-A27A-9E70244CD025}" type="parTrans" cxnId="{9373CB29-1AF2-B040-B793-E8B455C97813}">
      <dgm:prSet/>
      <dgm:spPr/>
      <dgm:t>
        <a:bodyPr/>
        <a:lstStyle/>
        <a:p>
          <a:endParaRPr lang="en-US"/>
        </a:p>
      </dgm:t>
    </dgm:pt>
    <dgm:pt modelId="{3BB9B781-50E6-9D46-B14C-5342A7C2F13A}" type="sibTrans" cxnId="{9373CB29-1AF2-B040-B793-E8B455C97813}">
      <dgm:prSet/>
      <dgm:spPr/>
      <dgm:t>
        <a:bodyPr/>
        <a:lstStyle/>
        <a:p>
          <a:endParaRPr lang="en-US"/>
        </a:p>
      </dgm:t>
    </dgm:pt>
    <dgm:pt modelId="{A8E5A667-6DA5-964E-BC4A-7EEC776BAECC}">
      <dgm:prSet phldrT="[Text]"/>
      <dgm:spPr/>
      <dgm:t>
        <a:bodyPr/>
        <a:lstStyle/>
        <a:p>
          <a:r>
            <a:rPr lang="en-US" dirty="0" err="1" smtClean="0"/>
            <a:t>Classes.dex</a:t>
          </a:r>
          <a:endParaRPr lang="en-US" dirty="0"/>
        </a:p>
      </dgm:t>
    </dgm:pt>
    <dgm:pt modelId="{061A915E-7560-8C47-81B4-4D11E7EBE765}" type="parTrans" cxnId="{5BC2861D-7ED2-784F-BF77-A548D761C869}">
      <dgm:prSet/>
      <dgm:spPr/>
      <dgm:t>
        <a:bodyPr/>
        <a:lstStyle/>
        <a:p>
          <a:endParaRPr lang="en-US"/>
        </a:p>
      </dgm:t>
    </dgm:pt>
    <dgm:pt modelId="{855EF44A-5410-1D4A-8636-0323534DF507}" type="sibTrans" cxnId="{5BC2861D-7ED2-784F-BF77-A548D761C869}">
      <dgm:prSet/>
      <dgm:spPr/>
      <dgm:t>
        <a:bodyPr/>
        <a:lstStyle/>
        <a:p>
          <a:endParaRPr lang="en-US"/>
        </a:p>
      </dgm:t>
    </dgm:pt>
    <dgm:pt modelId="{3BA14A36-F0D3-2E49-9A2D-5864760A668E}">
      <dgm:prSet phldrT="[Text]"/>
      <dgm:spPr/>
      <dgm:t>
        <a:bodyPr/>
        <a:lstStyle/>
        <a:p>
          <a:r>
            <a:rPr lang="en-US" dirty="0" smtClean="0"/>
            <a:t>Folders Resources and META-INF</a:t>
          </a:r>
          <a:endParaRPr lang="en-US" dirty="0"/>
        </a:p>
      </dgm:t>
    </dgm:pt>
    <dgm:pt modelId="{112575EB-89C7-7C4B-AE7C-C61993408AFD}" type="parTrans" cxnId="{E879D96B-6ABF-F54A-BAD4-17C4DAF828F3}">
      <dgm:prSet/>
      <dgm:spPr/>
      <dgm:t>
        <a:bodyPr/>
        <a:lstStyle/>
        <a:p>
          <a:endParaRPr lang="en-US"/>
        </a:p>
      </dgm:t>
    </dgm:pt>
    <dgm:pt modelId="{FF43F378-0B62-FB4A-BBF4-996ED64226D0}" type="sibTrans" cxnId="{E879D96B-6ABF-F54A-BAD4-17C4DAF828F3}">
      <dgm:prSet/>
      <dgm:spPr/>
      <dgm:t>
        <a:bodyPr/>
        <a:lstStyle/>
        <a:p>
          <a:endParaRPr lang="en-US"/>
        </a:p>
      </dgm:t>
    </dgm:pt>
    <dgm:pt modelId="{857E2092-D130-6D4F-9960-CF7ED9CCA6BF}">
      <dgm:prSet phldrT="[Text]"/>
      <dgm:spPr/>
      <dgm:t>
        <a:bodyPr/>
        <a:lstStyle/>
        <a:p>
          <a:r>
            <a:rPr lang="en-US" dirty="0" smtClean="0"/>
            <a:t>Natives Libraries</a:t>
          </a:r>
          <a:endParaRPr lang="en-US" dirty="0"/>
        </a:p>
      </dgm:t>
    </dgm:pt>
    <dgm:pt modelId="{B8C4FA25-4E34-D448-8245-164371644606}" type="parTrans" cxnId="{B614B3E4-83EE-2643-AE4E-F9F37AF3F78D}">
      <dgm:prSet/>
      <dgm:spPr/>
      <dgm:t>
        <a:bodyPr/>
        <a:lstStyle/>
        <a:p>
          <a:endParaRPr lang="en-US"/>
        </a:p>
      </dgm:t>
    </dgm:pt>
    <dgm:pt modelId="{9098A240-FCFC-DD40-B101-B04DB9858F10}" type="sibTrans" cxnId="{B614B3E4-83EE-2643-AE4E-F9F37AF3F78D}">
      <dgm:prSet/>
      <dgm:spPr/>
      <dgm:t>
        <a:bodyPr/>
        <a:lstStyle/>
        <a:p>
          <a:endParaRPr lang="en-US"/>
        </a:p>
      </dgm:t>
    </dgm:pt>
    <dgm:pt modelId="{3314B1F0-AF95-2F4B-807A-E753D355F667}" type="pres">
      <dgm:prSet presAssocID="{B8E97273-D1A5-D34D-A29A-6D4D3D04B2E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1F984A-12F7-9D4D-9588-782024346519}" type="pres">
      <dgm:prSet presAssocID="{A9E901FF-91D3-EA47-8F17-70848F126079}" presName="root1" presStyleCnt="0"/>
      <dgm:spPr/>
    </dgm:pt>
    <dgm:pt modelId="{0D7DA837-3D2B-404D-BAA3-9F2236B46469}" type="pres">
      <dgm:prSet presAssocID="{A9E901FF-91D3-EA47-8F17-70848F12607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641228-A14A-124B-B510-422CA318175B}" type="pres">
      <dgm:prSet presAssocID="{A9E901FF-91D3-EA47-8F17-70848F126079}" presName="level2hierChild" presStyleCnt="0"/>
      <dgm:spPr/>
    </dgm:pt>
    <dgm:pt modelId="{1497EC27-CCE0-FA49-A611-ADC64A8E1FA9}" type="pres">
      <dgm:prSet presAssocID="{89D27E30-E1E9-8345-A27A-9E70244CD025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D18497DD-C0DA-A141-B2AC-18605E7524A4}" type="pres">
      <dgm:prSet presAssocID="{89D27E30-E1E9-8345-A27A-9E70244CD025}" presName="connTx" presStyleLbl="parChTrans1D2" presStyleIdx="0" presStyleCnt="4"/>
      <dgm:spPr/>
      <dgm:t>
        <a:bodyPr/>
        <a:lstStyle/>
        <a:p>
          <a:endParaRPr lang="en-US"/>
        </a:p>
      </dgm:t>
    </dgm:pt>
    <dgm:pt modelId="{7491CC53-C12A-0748-9440-4998E24AD32C}" type="pres">
      <dgm:prSet presAssocID="{269EC84F-72EE-7847-AFF5-4222BD6036FE}" presName="root2" presStyleCnt="0"/>
      <dgm:spPr/>
    </dgm:pt>
    <dgm:pt modelId="{52C2EAF3-EFD1-2347-87F6-F8FB1CBDE97E}" type="pres">
      <dgm:prSet presAssocID="{269EC84F-72EE-7847-AFF5-4222BD6036FE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69CB1A-36B7-4C42-94B6-EEC3CF8F091E}" type="pres">
      <dgm:prSet presAssocID="{269EC84F-72EE-7847-AFF5-4222BD6036FE}" presName="level3hierChild" presStyleCnt="0"/>
      <dgm:spPr/>
    </dgm:pt>
    <dgm:pt modelId="{BE0D507D-49AE-FD41-B5B3-79B3FB307BC5}" type="pres">
      <dgm:prSet presAssocID="{061A915E-7560-8C47-81B4-4D11E7EBE765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8193BE18-CC91-3E49-9D75-99F846B10655}" type="pres">
      <dgm:prSet presAssocID="{061A915E-7560-8C47-81B4-4D11E7EBE765}" presName="connTx" presStyleLbl="parChTrans1D2" presStyleIdx="1" presStyleCnt="4"/>
      <dgm:spPr/>
      <dgm:t>
        <a:bodyPr/>
        <a:lstStyle/>
        <a:p>
          <a:endParaRPr lang="en-US"/>
        </a:p>
      </dgm:t>
    </dgm:pt>
    <dgm:pt modelId="{9253DFE1-58E8-0046-B415-8BDB381F820B}" type="pres">
      <dgm:prSet presAssocID="{A8E5A667-6DA5-964E-BC4A-7EEC776BAECC}" presName="root2" presStyleCnt="0"/>
      <dgm:spPr/>
    </dgm:pt>
    <dgm:pt modelId="{4E910674-FF0F-9646-9B60-58C465897056}" type="pres">
      <dgm:prSet presAssocID="{A8E5A667-6DA5-964E-BC4A-7EEC776BAECC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B4BDDD-F271-F845-9029-4FEFFDB64150}" type="pres">
      <dgm:prSet presAssocID="{A8E5A667-6DA5-964E-BC4A-7EEC776BAECC}" presName="level3hierChild" presStyleCnt="0"/>
      <dgm:spPr/>
    </dgm:pt>
    <dgm:pt modelId="{3980C032-64BB-0E4F-BF1B-D11582476F2D}" type="pres">
      <dgm:prSet presAssocID="{112575EB-89C7-7C4B-AE7C-C61993408AFD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E1E0E40B-4565-794C-A3FA-91517E222B4D}" type="pres">
      <dgm:prSet presAssocID="{112575EB-89C7-7C4B-AE7C-C61993408AFD}" presName="connTx" presStyleLbl="parChTrans1D2" presStyleIdx="2" presStyleCnt="4"/>
      <dgm:spPr/>
      <dgm:t>
        <a:bodyPr/>
        <a:lstStyle/>
        <a:p>
          <a:endParaRPr lang="en-US"/>
        </a:p>
      </dgm:t>
    </dgm:pt>
    <dgm:pt modelId="{FC3242E0-50BC-1A4A-B341-E4CC2530D5DB}" type="pres">
      <dgm:prSet presAssocID="{3BA14A36-F0D3-2E49-9A2D-5864760A668E}" presName="root2" presStyleCnt="0"/>
      <dgm:spPr/>
    </dgm:pt>
    <dgm:pt modelId="{F53C6213-283C-CB48-AF5F-336EC79B15A9}" type="pres">
      <dgm:prSet presAssocID="{3BA14A36-F0D3-2E49-9A2D-5864760A668E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EC47B1-53EC-DA49-B9F8-1F7748DDE786}" type="pres">
      <dgm:prSet presAssocID="{3BA14A36-F0D3-2E49-9A2D-5864760A668E}" presName="level3hierChild" presStyleCnt="0"/>
      <dgm:spPr/>
    </dgm:pt>
    <dgm:pt modelId="{B0BDDDD2-B1B9-2948-8B6A-C58A6B2CB359}" type="pres">
      <dgm:prSet presAssocID="{B8C4FA25-4E34-D448-8245-164371644606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367F0D1C-04D6-5B4C-A594-DEAC4A474E81}" type="pres">
      <dgm:prSet presAssocID="{B8C4FA25-4E34-D448-8245-164371644606}" presName="connTx" presStyleLbl="parChTrans1D2" presStyleIdx="3" presStyleCnt="4"/>
      <dgm:spPr/>
      <dgm:t>
        <a:bodyPr/>
        <a:lstStyle/>
        <a:p>
          <a:endParaRPr lang="en-US"/>
        </a:p>
      </dgm:t>
    </dgm:pt>
    <dgm:pt modelId="{32B96674-A978-8B4B-9367-15318E820355}" type="pres">
      <dgm:prSet presAssocID="{857E2092-D130-6D4F-9960-CF7ED9CCA6BF}" presName="root2" presStyleCnt="0"/>
      <dgm:spPr/>
    </dgm:pt>
    <dgm:pt modelId="{93CC536A-BC8B-3E45-AE8A-EB9FE41BD1AE}" type="pres">
      <dgm:prSet presAssocID="{857E2092-D130-6D4F-9960-CF7ED9CCA6BF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375971-4949-5F41-AFA9-AB242643882C}" type="pres">
      <dgm:prSet presAssocID="{857E2092-D130-6D4F-9960-CF7ED9CCA6BF}" presName="level3hierChild" presStyleCnt="0"/>
      <dgm:spPr/>
    </dgm:pt>
  </dgm:ptLst>
  <dgm:cxnLst>
    <dgm:cxn modelId="{0517F148-D327-484E-91F3-FC427E196B71}" type="presOf" srcId="{061A915E-7560-8C47-81B4-4D11E7EBE765}" destId="{BE0D507D-49AE-FD41-B5B3-79B3FB307BC5}" srcOrd="0" destOrd="0" presId="urn:microsoft.com/office/officeart/2008/layout/HorizontalMultiLevelHierarchy"/>
    <dgm:cxn modelId="{5BC2861D-7ED2-784F-BF77-A548D761C869}" srcId="{A9E901FF-91D3-EA47-8F17-70848F126079}" destId="{A8E5A667-6DA5-964E-BC4A-7EEC776BAECC}" srcOrd="1" destOrd="0" parTransId="{061A915E-7560-8C47-81B4-4D11E7EBE765}" sibTransId="{855EF44A-5410-1D4A-8636-0323534DF507}"/>
    <dgm:cxn modelId="{B614B3E4-83EE-2643-AE4E-F9F37AF3F78D}" srcId="{A9E901FF-91D3-EA47-8F17-70848F126079}" destId="{857E2092-D130-6D4F-9960-CF7ED9CCA6BF}" srcOrd="3" destOrd="0" parTransId="{B8C4FA25-4E34-D448-8245-164371644606}" sibTransId="{9098A240-FCFC-DD40-B101-B04DB9858F10}"/>
    <dgm:cxn modelId="{1BC8E097-FCFF-9244-AF5B-2CF529E76858}" type="presOf" srcId="{269EC84F-72EE-7847-AFF5-4222BD6036FE}" destId="{52C2EAF3-EFD1-2347-87F6-F8FB1CBDE97E}" srcOrd="0" destOrd="0" presId="urn:microsoft.com/office/officeart/2008/layout/HorizontalMultiLevelHierarchy"/>
    <dgm:cxn modelId="{1E7F546F-5904-4F4D-AF0B-70B7D9064D67}" type="presOf" srcId="{B8E97273-D1A5-D34D-A29A-6D4D3D04B2E3}" destId="{3314B1F0-AF95-2F4B-807A-E753D355F667}" srcOrd="0" destOrd="0" presId="urn:microsoft.com/office/officeart/2008/layout/HorizontalMultiLevelHierarchy"/>
    <dgm:cxn modelId="{269FA534-BCF7-A949-8254-6903887CD3C6}" type="presOf" srcId="{B8C4FA25-4E34-D448-8245-164371644606}" destId="{B0BDDDD2-B1B9-2948-8B6A-C58A6B2CB359}" srcOrd="0" destOrd="0" presId="urn:microsoft.com/office/officeart/2008/layout/HorizontalMultiLevelHierarchy"/>
    <dgm:cxn modelId="{9373CB29-1AF2-B040-B793-E8B455C97813}" srcId="{A9E901FF-91D3-EA47-8F17-70848F126079}" destId="{269EC84F-72EE-7847-AFF5-4222BD6036FE}" srcOrd="0" destOrd="0" parTransId="{89D27E30-E1E9-8345-A27A-9E70244CD025}" sibTransId="{3BB9B781-50E6-9D46-B14C-5342A7C2F13A}"/>
    <dgm:cxn modelId="{759A5398-DB9D-B347-8804-35C48353F2D7}" type="presOf" srcId="{061A915E-7560-8C47-81B4-4D11E7EBE765}" destId="{8193BE18-CC91-3E49-9D75-99F846B10655}" srcOrd="1" destOrd="0" presId="urn:microsoft.com/office/officeart/2008/layout/HorizontalMultiLevelHierarchy"/>
    <dgm:cxn modelId="{7B819C97-E596-3D45-B467-C79E6C5A53E1}" type="presOf" srcId="{3BA14A36-F0D3-2E49-9A2D-5864760A668E}" destId="{F53C6213-283C-CB48-AF5F-336EC79B15A9}" srcOrd="0" destOrd="0" presId="urn:microsoft.com/office/officeart/2008/layout/HorizontalMultiLevelHierarchy"/>
    <dgm:cxn modelId="{E879D96B-6ABF-F54A-BAD4-17C4DAF828F3}" srcId="{A9E901FF-91D3-EA47-8F17-70848F126079}" destId="{3BA14A36-F0D3-2E49-9A2D-5864760A668E}" srcOrd="2" destOrd="0" parTransId="{112575EB-89C7-7C4B-AE7C-C61993408AFD}" sibTransId="{FF43F378-0B62-FB4A-BBF4-996ED64226D0}"/>
    <dgm:cxn modelId="{D70361DB-9232-1847-A81C-56916E31ECE7}" type="presOf" srcId="{A8E5A667-6DA5-964E-BC4A-7EEC776BAECC}" destId="{4E910674-FF0F-9646-9B60-58C465897056}" srcOrd="0" destOrd="0" presId="urn:microsoft.com/office/officeart/2008/layout/HorizontalMultiLevelHierarchy"/>
    <dgm:cxn modelId="{0F4BEE4C-12B9-C448-B105-1DF53DCCE2F3}" type="presOf" srcId="{B8C4FA25-4E34-D448-8245-164371644606}" destId="{367F0D1C-04D6-5B4C-A594-DEAC4A474E81}" srcOrd="1" destOrd="0" presId="urn:microsoft.com/office/officeart/2008/layout/HorizontalMultiLevelHierarchy"/>
    <dgm:cxn modelId="{011D1B5E-C841-B646-8CFF-4CA31ABFC8FB}" type="presOf" srcId="{89D27E30-E1E9-8345-A27A-9E70244CD025}" destId="{D18497DD-C0DA-A141-B2AC-18605E7524A4}" srcOrd="1" destOrd="0" presId="urn:microsoft.com/office/officeart/2008/layout/HorizontalMultiLevelHierarchy"/>
    <dgm:cxn modelId="{A8DE0812-DD37-CB48-A62D-84B492BEDD03}" type="presOf" srcId="{A9E901FF-91D3-EA47-8F17-70848F126079}" destId="{0D7DA837-3D2B-404D-BAA3-9F2236B46469}" srcOrd="0" destOrd="0" presId="urn:microsoft.com/office/officeart/2008/layout/HorizontalMultiLevelHierarchy"/>
    <dgm:cxn modelId="{9700C9C1-CBB5-4543-91C0-B0F8ED997887}" type="presOf" srcId="{112575EB-89C7-7C4B-AE7C-C61993408AFD}" destId="{E1E0E40B-4565-794C-A3FA-91517E222B4D}" srcOrd="1" destOrd="0" presId="urn:microsoft.com/office/officeart/2008/layout/HorizontalMultiLevelHierarchy"/>
    <dgm:cxn modelId="{1B4D6F5D-3485-2B43-98D7-A4EB6213FF68}" type="presOf" srcId="{112575EB-89C7-7C4B-AE7C-C61993408AFD}" destId="{3980C032-64BB-0E4F-BF1B-D11582476F2D}" srcOrd="0" destOrd="0" presId="urn:microsoft.com/office/officeart/2008/layout/HorizontalMultiLevelHierarchy"/>
    <dgm:cxn modelId="{D9054F71-DFE9-6D41-84CB-67CA6594486D}" srcId="{B8E97273-D1A5-D34D-A29A-6D4D3D04B2E3}" destId="{A9E901FF-91D3-EA47-8F17-70848F126079}" srcOrd="0" destOrd="0" parTransId="{0DE1955A-3116-5B4F-A2FF-4D1A5CC5722B}" sibTransId="{E75E295F-B417-0F4B-97A6-F9C8EB3D7B0E}"/>
    <dgm:cxn modelId="{789B4261-5FF7-844F-B0C7-6831404457D3}" type="presOf" srcId="{89D27E30-E1E9-8345-A27A-9E70244CD025}" destId="{1497EC27-CCE0-FA49-A611-ADC64A8E1FA9}" srcOrd="0" destOrd="0" presId="urn:microsoft.com/office/officeart/2008/layout/HorizontalMultiLevelHierarchy"/>
    <dgm:cxn modelId="{2801A132-474F-4D41-9D2B-B468C1538704}" type="presOf" srcId="{857E2092-D130-6D4F-9960-CF7ED9CCA6BF}" destId="{93CC536A-BC8B-3E45-AE8A-EB9FE41BD1AE}" srcOrd="0" destOrd="0" presId="urn:microsoft.com/office/officeart/2008/layout/HorizontalMultiLevelHierarchy"/>
    <dgm:cxn modelId="{7D0D08D8-A664-D144-AFBC-0FA07A23E5D5}" type="presParOf" srcId="{3314B1F0-AF95-2F4B-807A-E753D355F667}" destId="{7A1F984A-12F7-9D4D-9588-782024346519}" srcOrd="0" destOrd="0" presId="urn:microsoft.com/office/officeart/2008/layout/HorizontalMultiLevelHierarchy"/>
    <dgm:cxn modelId="{BD94CFBB-41DE-944C-A4F6-8D85C527A5B0}" type="presParOf" srcId="{7A1F984A-12F7-9D4D-9588-782024346519}" destId="{0D7DA837-3D2B-404D-BAA3-9F2236B46469}" srcOrd="0" destOrd="0" presId="urn:microsoft.com/office/officeart/2008/layout/HorizontalMultiLevelHierarchy"/>
    <dgm:cxn modelId="{87E83E49-30F8-744B-8245-3F1497EB3EAB}" type="presParOf" srcId="{7A1F984A-12F7-9D4D-9588-782024346519}" destId="{6C641228-A14A-124B-B510-422CA318175B}" srcOrd="1" destOrd="0" presId="urn:microsoft.com/office/officeart/2008/layout/HorizontalMultiLevelHierarchy"/>
    <dgm:cxn modelId="{5D6D8443-D002-9944-B72E-2FC6FC6551FF}" type="presParOf" srcId="{6C641228-A14A-124B-B510-422CA318175B}" destId="{1497EC27-CCE0-FA49-A611-ADC64A8E1FA9}" srcOrd="0" destOrd="0" presId="urn:microsoft.com/office/officeart/2008/layout/HorizontalMultiLevelHierarchy"/>
    <dgm:cxn modelId="{9AD992DF-C03B-CE4B-85D0-EC374C8A1AFF}" type="presParOf" srcId="{1497EC27-CCE0-FA49-A611-ADC64A8E1FA9}" destId="{D18497DD-C0DA-A141-B2AC-18605E7524A4}" srcOrd="0" destOrd="0" presId="urn:microsoft.com/office/officeart/2008/layout/HorizontalMultiLevelHierarchy"/>
    <dgm:cxn modelId="{FEEA5D04-E108-B84A-A572-055AA993628C}" type="presParOf" srcId="{6C641228-A14A-124B-B510-422CA318175B}" destId="{7491CC53-C12A-0748-9440-4998E24AD32C}" srcOrd="1" destOrd="0" presId="urn:microsoft.com/office/officeart/2008/layout/HorizontalMultiLevelHierarchy"/>
    <dgm:cxn modelId="{4DA7A774-DAC3-4241-87A2-8D08596641EC}" type="presParOf" srcId="{7491CC53-C12A-0748-9440-4998E24AD32C}" destId="{52C2EAF3-EFD1-2347-87F6-F8FB1CBDE97E}" srcOrd="0" destOrd="0" presId="urn:microsoft.com/office/officeart/2008/layout/HorizontalMultiLevelHierarchy"/>
    <dgm:cxn modelId="{8601E65D-AB81-7B41-913E-89D28D03617C}" type="presParOf" srcId="{7491CC53-C12A-0748-9440-4998E24AD32C}" destId="{E969CB1A-36B7-4C42-94B6-EEC3CF8F091E}" srcOrd="1" destOrd="0" presId="urn:microsoft.com/office/officeart/2008/layout/HorizontalMultiLevelHierarchy"/>
    <dgm:cxn modelId="{4FB74574-2180-0041-A5DF-308492335E3D}" type="presParOf" srcId="{6C641228-A14A-124B-B510-422CA318175B}" destId="{BE0D507D-49AE-FD41-B5B3-79B3FB307BC5}" srcOrd="2" destOrd="0" presId="urn:microsoft.com/office/officeart/2008/layout/HorizontalMultiLevelHierarchy"/>
    <dgm:cxn modelId="{A34A0177-4161-9D48-9BE0-4F8E10420D99}" type="presParOf" srcId="{BE0D507D-49AE-FD41-B5B3-79B3FB307BC5}" destId="{8193BE18-CC91-3E49-9D75-99F846B10655}" srcOrd="0" destOrd="0" presId="urn:microsoft.com/office/officeart/2008/layout/HorizontalMultiLevelHierarchy"/>
    <dgm:cxn modelId="{8246D7F7-56DB-4345-A017-DF8E1C4DD34C}" type="presParOf" srcId="{6C641228-A14A-124B-B510-422CA318175B}" destId="{9253DFE1-58E8-0046-B415-8BDB381F820B}" srcOrd="3" destOrd="0" presId="urn:microsoft.com/office/officeart/2008/layout/HorizontalMultiLevelHierarchy"/>
    <dgm:cxn modelId="{B7A62994-D132-1145-9C8C-2AF758A7310D}" type="presParOf" srcId="{9253DFE1-58E8-0046-B415-8BDB381F820B}" destId="{4E910674-FF0F-9646-9B60-58C465897056}" srcOrd="0" destOrd="0" presId="urn:microsoft.com/office/officeart/2008/layout/HorizontalMultiLevelHierarchy"/>
    <dgm:cxn modelId="{DEAB3D32-AD47-E248-96BE-D110065624FD}" type="presParOf" srcId="{9253DFE1-58E8-0046-B415-8BDB381F820B}" destId="{06B4BDDD-F271-F845-9029-4FEFFDB64150}" srcOrd="1" destOrd="0" presId="urn:microsoft.com/office/officeart/2008/layout/HorizontalMultiLevelHierarchy"/>
    <dgm:cxn modelId="{82AA7ADD-FE4B-5A41-BDFF-2324C6F904FC}" type="presParOf" srcId="{6C641228-A14A-124B-B510-422CA318175B}" destId="{3980C032-64BB-0E4F-BF1B-D11582476F2D}" srcOrd="4" destOrd="0" presId="urn:microsoft.com/office/officeart/2008/layout/HorizontalMultiLevelHierarchy"/>
    <dgm:cxn modelId="{695D47E7-7758-264D-9839-E5D030DBBC2F}" type="presParOf" srcId="{3980C032-64BB-0E4F-BF1B-D11582476F2D}" destId="{E1E0E40B-4565-794C-A3FA-91517E222B4D}" srcOrd="0" destOrd="0" presId="urn:microsoft.com/office/officeart/2008/layout/HorizontalMultiLevelHierarchy"/>
    <dgm:cxn modelId="{C7F4B781-8517-804F-AC24-7BFE24EE3D4B}" type="presParOf" srcId="{6C641228-A14A-124B-B510-422CA318175B}" destId="{FC3242E0-50BC-1A4A-B341-E4CC2530D5DB}" srcOrd="5" destOrd="0" presId="urn:microsoft.com/office/officeart/2008/layout/HorizontalMultiLevelHierarchy"/>
    <dgm:cxn modelId="{4D87278E-5B3E-1B46-8ECD-3C63266371BD}" type="presParOf" srcId="{FC3242E0-50BC-1A4A-B341-E4CC2530D5DB}" destId="{F53C6213-283C-CB48-AF5F-336EC79B15A9}" srcOrd="0" destOrd="0" presId="urn:microsoft.com/office/officeart/2008/layout/HorizontalMultiLevelHierarchy"/>
    <dgm:cxn modelId="{794E1202-115B-D144-84E4-272C2592EAAF}" type="presParOf" srcId="{FC3242E0-50BC-1A4A-B341-E4CC2530D5DB}" destId="{FAEC47B1-53EC-DA49-B9F8-1F7748DDE786}" srcOrd="1" destOrd="0" presId="urn:microsoft.com/office/officeart/2008/layout/HorizontalMultiLevelHierarchy"/>
    <dgm:cxn modelId="{B9C4EA55-B560-9B49-9502-350AB301CBD4}" type="presParOf" srcId="{6C641228-A14A-124B-B510-422CA318175B}" destId="{B0BDDDD2-B1B9-2948-8B6A-C58A6B2CB359}" srcOrd="6" destOrd="0" presId="urn:microsoft.com/office/officeart/2008/layout/HorizontalMultiLevelHierarchy"/>
    <dgm:cxn modelId="{73355B50-92C5-1B46-9B84-FDB43E6F216C}" type="presParOf" srcId="{B0BDDDD2-B1B9-2948-8B6A-C58A6B2CB359}" destId="{367F0D1C-04D6-5B4C-A594-DEAC4A474E81}" srcOrd="0" destOrd="0" presId="urn:microsoft.com/office/officeart/2008/layout/HorizontalMultiLevelHierarchy"/>
    <dgm:cxn modelId="{B763A6C7-4C43-4741-A50C-B3E5DA348691}" type="presParOf" srcId="{6C641228-A14A-124B-B510-422CA318175B}" destId="{32B96674-A978-8B4B-9367-15318E820355}" srcOrd="7" destOrd="0" presId="urn:microsoft.com/office/officeart/2008/layout/HorizontalMultiLevelHierarchy"/>
    <dgm:cxn modelId="{6AF9DA34-BB69-AE43-BE99-E568521C7112}" type="presParOf" srcId="{32B96674-A978-8B4B-9367-15318E820355}" destId="{93CC536A-BC8B-3E45-AE8A-EB9FE41BD1AE}" srcOrd="0" destOrd="0" presId="urn:microsoft.com/office/officeart/2008/layout/HorizontalMultiLevelHierarchy"/>
    <dgm:cxn modelId="{96E3F289-385F-8F4E-8AE8-9DE56C6CD783}" type="presParOf" srcId="{32B96674-A978-8B4B-9367-15318E820355}" destId="{54375971-4949-5F41-AFA9-AB242643882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08CC91-0E6D-A84B-AC01-FEF3E1694922}" type="doc">
      <dgm:prSet loTypeId="urn:microsoft.com/office/officeart/2005/8/layout/list1" loCatId="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586308-5B11-9649-8B20-9C3F6114A427}">
      <dgm:prSet phldrT="[Text]"/>
      <dgm:spPr/>
      <dgm:t>
        <a:bodyPr/>
        <a:lstStyle/>
        <a:p>
          <a:r>
            <a:rPr lang="en-US" dirty="0" smtClean="0"/>
            <a:t>Automate compile JVM</a:t>
          </a:r>
          <a:endParaRPr lang="en-US" dirty="0"/>
        </a:p>
      </dgm:t>
    </dgm:pt>
    <dgm:pt modelId="{77E65798-63E0-8340-A68A-E8C11C96C52C}" type="parTrans" cxnId="{C2AA02A5-ACBF-3C45-9EF2-2E72B0BB1A22}">
      <dgm:prSet/>
      <dgm:spPr/>
      <dgm:t>
        <a:bodyPr/>
        <a:lstStyle/>
        <a:p>
          <a:endParaRPr lang="en-US"/>
        </a:p>
      </dgm:t>
    </dgm:pt>
    <dgm:pt modelId="{79A81292-B1FF-E542-A8F7-AAC5A90C7676}" type="sibTrans" cxnId="{C2AA02A5-ACBF-3C45-9EF2-2E72B0BB1A22}">
      <dgm:prSet/>
      <dgm:spPr/>
      <dgm:t>
        <a:bodyPr/>
        <a:lstStyle/>
        <a:p>
          <a:endParaRPr lang="en-US"/>
        </a:p>
      </dgm:t>
    </dgm:pt>
    <dgm:pt modelId="{AF0DA098-31BD-2340-97DA-336948E2F446}">
      <dgm:prSet phldrT="[Text]"/>
      <dgm:spPr/>
      <dgm:t>
        <a:bodyPr/>
        <a:lstStyle/>
        <a:p>
          <a:r>
            <a:rPr lang="en-US" dirty="0" smtClean="0"/>
            <a:t>Expand </a:t>
          </a:r>
          <a:r>
            <a:rPr lang="en-US" dirty="0" err="1" smtClean="0"/>
            <a:t>Javac</a:t>
          </a:r>
          <a:endParaRPr lang="en-US" dirty="0"/>
        </a:p>
      </dgm:t>
    </dgm:pt>
    <dgm:pt modelId="{2B33A663-CD5C-524B-A8A3-E230E36C5632}" type="parTrans" cxnId="{15FC141F-D660-C948-92A6-4B65D444BA2A}">
      <dgm:prSet/>
      <dgm:spPr/>
      <dgm:t>
        <a:bodyPr/>
        <a:lstStyle/>
        <a:p>
          <a:endParaRPr lang="en-US"/>
        </a:p>
      </dgm:t>
    </dgm:pt>
    <dgm:pt modelId="{4C7D9AE0-8F91-854E-806E-9A094708F2E4}" type="sibTrans" cxnId="{15FC141F-D660-C948-92A6-4B65D444BA2A}">
      <dgm:prSet/>
      <dgm:spPr/>
      <dgm:t>
        <a:bodyPr/>
        <a:lstStyle/>
        <a:p>
          <a:endParaRPr lang="en-US"/>
        </a:p>
      </dgm:t>
    </dgm:pt>
    <dgm:pt modelId="{4E74098D-61C3-CF4F-865F-A2E5A5A3A6FE}">
      <dgm:prSet phldrT="[Text]"/>
      <dgm:spPr/>
      <dgm:t>
        <a:bodyPr/>
        <a:lstStyle/>
        <a:p>
          <a:r>
            <a:rPr lang="en-US" dirty="0" smtClean="0"/>
            <a:t>Scripting DSL(Domain Specific Language)</a:t>
          </a:r>
          <a:endParaRPr lang="en-US" dirty="0"/>
        </a:p>
      </dgm:t>
    </dgm:pt>
    <dgm:pt modelId="{306BD392-7D10-BA43-A090-80D7F01FAF38}" type="parTrans" cxnId="{403B0E83-A216-4448-ACF5-0673A92C146D}">
      <dgm:prSet/>
      <dgm:spPr/>
      <dgm:t>
        <a:bodyPr/>
        <a:lstStyle/>
        <a:p>
          <a:endParaRPr lang="en-US"/>
        </a:p>
      </dgm:t>
    </dgm:pt>
    <dgm:pt modelId="{8616ED07-A14B-A640-9459-5DFC387576E1}" type="sibTrans" cxnId="{403B0E83-A216-4448-ACF5-0673A92C146D}">
      <dgm:prSet/>
      <dgm:spPr/>
      <dgm:t>
        <a:bodyPr/>
        <a:lstStyle/>
        <a:p>
          <a:endParaRPr lang="en-US"/>
        </a:p>
      </dgm:t>
    </dgm:pt>
    <dgm:pt modelId="{0642D479-4C8F-5E48-A4CE-F4A2733BC89E}">
      <dgm:prSet phldrT="[Text]"/>
      <dgm:spPr/>
      <dgm:t>
        <a:bodyPr/>
        <a:lstStyle/>
        <a:p>
          <a:r>
            <a:rPr lang="en-US" dirty="0" smtClean="0"/>
            <a:t>Program building conditions</a:t>
          </a:r>
          <a:endParaRPr lang="en-US" dirty="0"/>
        </a:p>
      </dgm:t>
    </dgm:pt>
    <dgm:pt modelId="{E6A9D3CF-7B8B-DB4D-B92B-AC569701CDFA}" type="parTrans" cxnId="{D0252393-760F-444C-8621-035153201B32}">
      <dgm:prSet/>
      <dgm:spPr/>
      <dgm:t>
        <a:bodyPr/>
        <a:lstStyle/>
        <a:p>
          <a:endParaRPr lang="en-US"/>
        </a:p>
      </dgm:t>
    </dgm:pt>
    <dgm:pt modelId="{1E21BA0E-ACD4-B347-90ED-A48C1B0E2087}" type="sibTrans" cxnId="{D0252393-760F-444C-8621-035153201B32}">
      <dgm:prSet/>
      <dgm:spPr/>
      <dgm:t>
        <a:bodyPr/>
        <a:lstStyle/>
        <a:p>
          <a:endParaRPr lang="en-US"/>
        </a:p>
      </dgm:t>
    </dgm:pt>
    <dgm:pt modelId="{85265624-03A1-6147-9E1D-CE6695D18EF6}" type="pres">
      <dgm:prSet presAssocID="{2408CC91-0E6D-A84B-AC01-FEF3E16949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23D81E-1E9B-9945-ABB0-83698F76499A}" type="pres">
      <dgm:prSet presAssocID="{0E586308-5B11-9649-8B20-9C3F6114A427}" presName="parentLin" presStyleCnt="0"/>
      <dgm:spPr/>
    </dgm:pt>
    <dgm:pt modelId="{ADED4C16-9100-D74B-9EB9-09881471E500}" type="pres">
      <dgm:prSet presAssocID="{0E586308-5B11-9649-8B20-9C3F6114A427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70ABD14-E5B6-4249-944B-F2A45FC8F506}" type="pres">
      <dgm:prSet presAssocID="{0E586308-5B11-9649-8B20-9C3F6114A42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8CDBA-33BC-914E-9A97-60C8DC99A709}" type="pres">
      <dgm:prSet presAssocID="{0E586308-5B11-9649-8B20-9C3F6114A427}" presName="negativeSpace" presStyleCnt="0"/>
      <dgm:spPr/>
    </dgm:pt>
    <dgm:pt modelId="{FBE8118B-49DC-904E-9D7A-0DFDFABB985A}" type="pres">
      <dgm:prSet presAssocID="{0E586308-5B11-9649-8B20-9C3F6114A427}" presName="childText" presStyleLbl="conFgAcc1" presStyleIdx="0" presStyleCnt="4">
        <dgm:presLayoutVars>
          <dgm:bulletEnabled val="1"/>
        </dgm:presLayoutVars>
      </dgm:prSet>
      <dgm:spPr/>
    </dgm:pt>
    <dgm:pt modelId="{8AFC50C6-F85C-EE40-88FC-373842DD20B9}" type="pres">
      <dgm:prSet presAssocID="{79A81292-B1FF-E542-A8F7-AAC5A90C7676}" presName="spaceBetweenRectangles" presStyleCnt="0"/>
      <dgm:spPr/>
    </dgm:pt>
    <dgm:pt modelId="{98316410-75D2-D642-9463-9EE61605FAD5}" type="pres">
      <dgm:prSet presAssocID="{AF0DA098-31BD-2340-97DA-336948E2F446}" presName="parentLin" presStyleCnt="0"/>
      <dgm:spPr/>
    </dgm:pt>
    <dgm:pt modelId="{D371EFE8-0534-3744-A5D8-17A211C425FB}" type="pres">
      <dgm:prSet presAssocID="{AF0DA098-31BD-2340-97DA-336948E2F44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D0392BA2-3B06-084F-A7B8-C12289A68884}" type="pres">
      <dgm:prSet presAssocID="{AF0DA098-31BD-2340-97DA-336948E2F44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BE5CA-3ADF-5B48-9ED1-CD2C848BB016}" type="pres">
      <dgm:prSet presAssocID="{AF0DA098-31BD-2340-97DA-336948E2F446}" presName="negativeSpace" presStyleCnt="0"/>
      <dgm:spPr/>
    </dgm:pt>
    <dgm:pt modelId="{E3FF7978-A4EF-3C42-AFC2-14A35A5F9BA5}" type="pres">
      <dgm:prSet presAssocID="{AF0DA098-31BD-2340-97DA-336948E2F446}" presName="childText" presStyleLbl="conFgAcc1" presStyleIdx="1" presStyleCnt="4">
        <dgm:presLayoutVars>
          <dgm:bulletEnabled val="1"/>
        </dgm:presLayoutVars>
      </dgm:prSet>
      <dgm:spPr/>
    </dgm:pt>
    <dgm:pt modelId="{008DB1EF-FF7D-6D40-8B9E-25A79A163DA3}" type="pres">
      <dgm:prSet presAssocID="{4C7D9AE0-8F91-854E-806E-9A094708F2E4}" presName="spaceBetweenRectangles" presStyleCnt="0"/>
      <dgm:spPr/>
    </dgm:pt>
    <dgm:pt modelId="{56072409-56D4-A94F-B799-3F4244C943DF}" type="pres">
      <dgm:prSet presAssocID="{4E74098D-61C3-CF4F-865F-A2E5A5A3A6FE}" presName="parentLin" presStyleCnt="0"/>
      <dgm:spPr/>
    </dgm:pt>
    <dgm:pt modelId="{CDC64277-4CCA-6441-90F0-3CB205015D12}" type="pres">
      <dgm:prSet presAssocID="{4E74098D-61C3-CF4F-865F-A2E5A5A3A6FE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24532683-BA43-4C4A-B2E5-449F93321A01}" type="pres">
      <dgm:prSet presAssocID="{4E74098D-61C3-CF4F-865F-A2E5A5A3A6F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689B1B-5849-4340-B368-CAF9B95E9DDE}" type="pres">
      <dgm:prSet presAssocID="{4E74098D-61C3-CF4F-865F-A2E5A5A3A6FE}" presName="negativeSpace" presStyleCnt="0"/>
      <dgm:spPr/>
    </dgm:pt>
    <dgm:pt modelId="{9BD5817A-0681-A74E-BD50-03CEA69D10E7}" type="pres">
      <dgm:prSet presAssocID="{4E74098D-61C3-CF4F-865F-A2E5A5A3A6FE}" presName="childText" presStyleLbl="conFgAcc1" presStyleIdx="2" presStyleCnt="4">
        <dgm:presLayoutVars>
          <dgm:bulletEnabled val="1"/>
        </dgm:presLayoutVars>
      </dgm:prSet>
      <dgm:spPr/>
    </dgm:pt>
    <dgm:pt modelId="{24CDA7BD-8B18-F940-B6DB-CC5F3DACCD60}" type="pres">
      <dgm:prSet presAssocID="{8616ED07-A14B-A640-9459-5DFC387576E1}" presName="spaceBetweenRectangles" presStyleCnt="0"/>
      <dgm:spPr/>
    </dgm:pt>
    <dgm:pt modelId="{88AE6F3D-FA27-CA4D-A4BC-17423CD7E2C3}" type="pres">
      <dgm:prSet presAssocID="{0642D479-4C8F-5E48-A4CE-F4A2733BC89E}" presName="parentLin" presStyleCnt="0"/>
      <dgm:spPr/>
    </dgm:pt>
    <dgm:pt modelId="{0A55748A-B52C-CA45-B790-B7768E84A267}" type="pres">
      <dgm:prSet presAssocID="{0642D479-4C8F-5E48-A4CE-F4A2733BC89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51787EF4-DBA7-084C-8B93-D6589C0ADC1E}" type="pres">
      <dgm:prSet presAssocID="{0642D479-4C8F-5E48-A4CE-F4A2733BC89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8E13FF-9564-314A-9F6A-4BAAA50202CC}" type="pres">
      <dgm:prSet presAssocID="{0642D479-4C8F-5E48-A4CE-F4A2733BC89E}" presName="negativeSpace" presStyleCnt="0"/>
      <dgm:spPr/>
    </dgm:pt>
    <dgm:pt modelId="{9E95DC64-009B-5341-987D-E3EA9CE936D5}" type="pres">
      <dgm:prSet presAssocID="{0642D479-4C8F-5E48-A4CE-F4A2733BC89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11901FD-88B8-7442-8833-3DE27B9094ED}" type="presOf" srcId="{0642D479-4C8F-5E48-A4CE-F4A2733BC89E}" destId="{0A55748A-B52C-CA45-B790-B7768E84A267}" srcOrd="0" destOrd="0" presId="urn:microsoft.com/office/officeart/2005/8/layout/list1"/>
    <dgm:cxn modelId="{12F7E610-81F6-4840-82D8-911B18B2CFD7}" type="presOf" srcId="{4E74098D-61C3-CF4F-865F-A2E5A5A3A6FE}" destId="{24532683-BA43-4C4A-B2E5-449F93321A01}" srcOrd="1" destOrd="0" presId="urn:microsoft.com/office/officeart/2005/8/layout/list1"/>
    <dgm:cxn modelId="{15FC141F-D660-C948-92A6-4B65D444BA2A}" srcId="{2408CC91-0E6D-A84B-AC01-FEF3E1694922}" destId="{AF0DA098-31BD-2340-97DA-336948E2F446}" srcOrd="1" destOrd="0" parTransId="{2B33A663-CD5C-524B-A8A3-E230E36C5632}" sibTransId="{4C7D9AE0-8F91-854E-806E-9A094708F2E4}"/>
    <dgm:cxn modelId="{DDC56B07-293D-E041-9F09-78CEB94B5580}" type="presOf" srcId="{4E74098D-61C3-CF4F-865F-A2E5A5A3A6FE}" destId="{CDC64277-4CCA-6441-90F0-3CB205015D12}" srcOrd="0" destOrd="0" presId="urn:microsoft.com/office/officeart/2005/8/layout/list1"/>
    <dgm:cxn modelId="{C2AA02A5-ACBF-3C45-9EF2-2E72B0BB1A22}" srcId="{2408CC91-0E6D-A84B-AC01-FEF3E1694922}" destId="{0E586308-5B11-9649-8B20-9C3F6114A427}" srcOrd="0" destOrd="0" parTransId="{77E65798-63E0-8340-A68A-E8C11C96C52C}" sibTransId="{79A81292-B1FF-E542-A8F7-AAC5A90C7676}"/>
    <dgm:cxn modelId="{D0252393-760F-444C-8621-035153201B32}" srcId="{2408CC91-0E6D-A84B-AC01-FEF3E1694922}" destId="{0642D479-4C8F-5E48-A4CE-F4A2733BC89E}" srcOrd="3" destOrd="0" parTransId="{E6A9D3CF-7B8B-DB4D-B92B-AC569701CDFA}" sibTransId="{1E21BA0E-ACD4-B347-90ED-A48C1B0E2087}"/>
    <dgm:cxn modelId="{3F0F6298-D3E7-4249-8DF1-89CB0C4A6738}" type="presOf" srcId="{AF0DA098-31BD-2340-97DA-336948E2F446}" destId="{D0392BA2-3B06-084F-A7B8-C12289A68884}" srcOrd="1" destOrd="0" presId="urn:microsoft.com/office/officeart/2005/8/layout/list1"/>
    <dgm:cxn modelId="{F652D7A6-27EC-8443-B3E9-80BAB665EFD9}" type="presOf" srcId="{AF0DA098-31BD-2340-97DA-336948E2F446}" destId="{D371EFE8-0534-3744-A5D8-17A211C425FB}" srcOrd="0" destOrd="0" presId="urn:microsoft.com/office/officeart/2005/8/layout/list1"/>
    <dgm:cxn modelId="{77056506-59CB-8D42-9549-E9B1EA3FA490}" type="presOf" srcId="{0642D479-4C8F-5E48-A4CE-F4A2733BC89E}" destId="{51787EF4-DBA7-084C-8B93-D6589C0ADC1E}" srcOrd="1" destOrd="0" presId="urn:microsoft.com/office/officeart/2005/8/layout/list1"/>
    <dgm:cxn modelId="{635C0881-1643-0049-B7B4-D71452634CE6}" type="presOf" srcId="{0E586308-5B11-9649-8B20-9C3F6114A427}" destId="{270ABD14-E5B6-4249-944B-F2A45FC8F506}" srcOrd="1" destOrd="0" presId="urn:microsoft.com/office/officeart/2005/8/layout/list1"/>
    <dgm:cxn modelId="{B7F2622D-D7CA-7042-A692-43012237F7A9}" type="presOf" srcId="{2408CC91-0E6D-A84B-AC01-FEF3E1694922}" destId="{85265624-03A1-6147-9E1D-CE6695D18EF6}" srcOrd="0" destOrd="0" presId="urn:microsoft.com/office/officeart/2005/8/layout/list1"/>
    <dgm:cxn modelId="{86493772-A9B6-F74F-BDCA-A6CD404D8307}" type="presOf" srcId="{0E586308-5B11-9649-8B20-9C3F6114A427}" destId="{ADED4C16-9100-D74B-9EB9-09881471E500}" srcOrd="0" destOrd="0" presId="urn:microsoft.com/office/officeart/2005/8/layout/list1"/>
    <dgm:cxn modelId="{403B0E83-A216-4448-ACF5-0673A92C146D}" srcId="{2408CC91-0E6D-A84B-AC01-FEF3E1694922}" destId="{4E74098D-61C3-CF4F-865F-A2E5A5A3A6FE}" srcOrd="2" destOrd="0" parTransId="{306BD392-7D10-BA43-A090-80D7F01FAF38}" sibTransId="{8616ED07-A14B-A640-9459-5DFC387576E1}"/>
    <dgm:cxn modelId="{C274BED1-E2EB-764A-A4A5-DE0DAD5FE704}" type="presParOf" srcId="{85265624-03A1-6147-9E1D-CE6695D18EF6}" destId="{0723D81E-1E9B-9945-ABB0-83698F76499A}" srcOrd="0" destOrd="0" presId="urn:microsoft.com/office/officeart/2005/8/layout/list1"/>
    <dgm:cxn modelId="{44E7FE03-E037-7843-8007-BEF9E8F2D3CA}" type="presParOf" srcId="{0723D81E-1E9B-9945-ABB0-83698F76499A}" destId="{ADED4C16-9100-D74B-9EB9-09881471E500}" srcOrd="0" destOrd="0" presId="urn:microsoft.com/office/officeart/2005/8/layout/list1"/>
    <dgm:cxn modelId="{D73150D8-72E7-564B-AF52-597A3C45A208}" type="presParOf" srcId="{0723D81E-1E9B-9945-ABB0-83698F76499A}" destId="{270ABD14-E5B6-4249-944B-F2A45FC8F506}" srcOrd="1" destOrd="0" presId="urn:microsoft.com/office/officeart/2005/8/layout/list1"/>
    <dgm:cxn modelId="{7A6449FA-8C95-664E-8B04-7DC0AB5A2FB3}" type="presParOf" srcId="{85265624-03A1-6147-9E1D-CE6695D18EF6}" destId="{3588CDBA-33BC-914E-9A97-60C8DC99A709}" srcOrd="1" destOrd="0" presId="urn:microsoft.com/office/officeart/2005/8/layout/list1"/>
    <dgm:cxn modelId="{598A2034-CD69-CB44-8110-9DC9FEC3DB09}" type="presParOf" srcId="{85265624-03A1-6147-9E1D-CE6695D18EF6}" destId="{FBE8118B-49DC-904E-9D7A-0DFDFABB985A}" srcOrd="2" destOrd="0" presId="urn:microsoft.com/office/officeart/2005/8/layout/list1"/>
    <dgm:cxn modelId="{85B7D6F3-5A13-594B-B0F1-A4AE4E6662B6}" type="presParOf" srcId="{85265624-03A1-6147-9E1D-CE6695D18EF6}" destId="{8AFC50C6-F85C-EE40-88FC-373842DD20B9}" srcOrd="3" destOrd="0" presId="urn:microsoft.com/office/officeart/2005/8/layout/list1"/>
    <dgm:cxn modelId="{0024F4ED-0DF6-884C-9D17-7938C02BA151}" type="presParOf" srcId="{85265624-03A1-6147-9E1D-CE6695D18EF6}" destId="{98316410-75D2-D642-9463-9EE61605FAD5}" srcOrd="4" destOrd="0" presId="urn:microsoft.com/office/officeart/2005/8/layout/list1"/>
    <dgm:cxn modelId="{F98EB82F-E2C5-CA40-BB5E-506723C2CCCE}" type="presParOf" srcId="{98316410-75D2-D642-9463-9EE61605FAD5}" destId="{D371EFE8-0534-3744-A5D8-17A211C425FB}" srcOrd="0" destOrd="0" presId="urn:microsoft.com/office/officeart/2005/8/layout/list1"/>
    <dgm:cxn modelId="{ED1E1864-2C58-5441-AB67-EAFADF03E7F6}" type="presParOf" srcId="{98316410-75D2-D642-9463-9EE61605FAD5}" destId="{D0392BA2-3B06-084F-A7B8-C12289A68884}" srcOrd="1" destOrd="0" presId="urn:microsoft.com/office/officeart/2005/8/layout/list1"/>
    <dgm:cxn modelId="{FD30B14F-E9D0-B44E-ADAD-46E0DF7CEDB8}" type="presParOf" srcId="{85265624-03A1-6147-9E1D-CE6695D18EF6}" destId="{58CBE5CA-3ADF-5B48-9ED1-CD2C848BB016}" srcOrd="5" destOrd="0" presId="urn:microsoft.com/office/officeart/2005/8/layout/list1"/>
    <dgm:cxn modelId="{26A4896B-0981-9C40-8AC6-BCD7ABBB4AD7}" type="presParOf" srcId="{85265624-03A1-6147-9E1D-CE6695D18EF6}" destId="{E3FF7978-A4EF-3C42-AFC2-14A35A5F9BA5}" srcOrd="6" destOrd="0" presId="urn:microsoft.com/office/officeart/2005/8/layout/list1"/>
    <dgm:cxn modelId="{447FAC32-6328-E241-BE28-4B02DEDCF71F}" type="presParOf" srcId="{85265624-03A1-6147-9E1D-CE6695D18EF6}" destId="{008DB1EF-FF7D-6D40-8B9E-25A79A163DA3}" srcOrd="7" destOrd="0" presId="urn:microsoft.com/office/officeart/2005/8/layout/list1"/>
    <dgm:cxn modelId="{5580DE2A-CE18-F848-A095-197B6738F9CF}" type="presParOf" srcId="{85265624-03A1-6147-9E1D-CE6695D18EF6}" destId="{56072409-56D4-A94F-B799-3F4244C943DF}" srcOrd="8" destOrd="0" presId="urn:microsoft.com/office/officeart/2005/8/layout/list1"/>
    <dgm:cxn modelId="{875BA4ED-1616-684C-A8EE-1F019D793B9B}" type="presParOf" srcId="{56072409-56D4-A94F-B799-3F4244C943DF}" destId="{CDC64277-4CCA-6441-90F0-3CB205015D12}" srcOrd="0" destOrd="0" presId="urn:microsoft.com/office/officeart/2005/8/layout/list1"/>
    <dgm:cxn modelId="{67FEBE7E-057B-B746-B1D6-90CEA5ACFC8A}" type="presParOf" srcId="{56072409-56D4-A94F-B799-3F4244C943DF}" destId="{24532683-BA43-4C4A-B2E5-449F93321A01}" srcOrd="1" destOrd="0" presId="urn:microsoft.com/office/officeart/2005/8/layout/list1"/>
    <dgm:cxn modelId="{6AF13836-0966-E04E-A154-3952401C3209}" type="presParOf" srcId="{85265624-03A1-6147-9E1D-CE6695D18EF6}" destId="{71689B1B-5849-4340-B368-CAF9B95E9DDE}" srcOrd="9" destOrd="0" presId="urn:microsoft.com/office/officeart/2005/8/layout/list1"/>
    <dgm:cxn modelId="{9E184AAA-BFCE-0A4B-A862-463E1F28B316}" type="presParOf" srcId="{85265624-03A1-6147-9E1D-CE6695D18EF6}" destId="{9BD5817A-0681-A74E-BD50-03CEA69D10E7}" srcOrd="10" destOrd="0" presId="urn:microsoft.com/office/officeart/2005/8/layout/list1"/>
    <dgm:cxn modelId="{24852379-1E7A-CC47-BC55-8F5C8941CBF7}" type="presParOf" srcId="{85265624-03A1-6147-9E1D-CE6695D18EF6}" destId="{24CDA7BD-8B18-F940-B6DB-CC5F3DACCD60}" srcOrd="11" destOrd="0" presId="urn:microsoft.com/office/officeart/2005/8/layout/list1"/>
    <dgm:cxn modelId="{9C792EDF-8479-C646-A4C6-67E37338D54F}" type="presParOf" srcId="{85265624-03A1-6147-9E1D-CE6695D18EF6}" destId="{88AE6F3D-FA27-CA4D-A4BC-17423CD7E2C3}" srcOrd="12" destOrd="0" presId="urn:microsoft.com/office/officeart/2005/8/layout/list1"/>
    <dgm:cxn modelId="{2FA638A6-CD73-D94E-85F9-93626698E767}" type="presParOf" srcId="{88AE6F3D-FA27-CA4D-A4BC-17423CD7E2C3}" destId="{0A55748A-B52C-CA45-B790-B7768E84A267}" srcOrd="0" destOrd="0" presId="urn:microsoft.com/office/officeart/2005/8/layout/list1"/>
    <dgm:cxn modelId="{2B0EB878-D3FB-4746-A9A6-6E6D4489DF78}" type="presParOf" srcId="{88AE6F3D-FA27-CA4D-A4BC-17423CD7E2C3}" destId="{51787EF4-DBA7-084C-8B93-D6589C0ADC1E}" srcOrd="1" destOrd="0" presId="urn:microsoft.com/office/officeart/2005/8/layout/list1"/>
    <dgm:cxn modelId="{FF73F449-2A26-E545-A855-98502903BA57}" type="presParOf" srcId="{85265624-03A1-6147-9E1D-CE6695D18EF6}" destId="{388E13FF-9564-314A-9F6A-4BAAA50202CC}" srcOrd="13" destOrd="0" presId="urn:microsoft.com/office/officeart/2005/8/layout/list1"/>
    <dgm:cxn modelId="{06DF9F65-551F-6F4D-A033-9A108147D93F}" type="presParOf" srcId="{85265624-03A1-6147-9E1D-CE6695D18EF6}" destId="{9E95DC64-009B-5341-987D-E3EA9CE936D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CC500-C2CA-D148-AC0A-1FF24A044C15}">
      <dsp:nvSpPr>
        <dsp:cNvPr id="0" name=""/>
        <dsp:cNvSpPr/>
      </dsp:nvSpPr>
      <dsp:spPr>
        <a:xfrm>
          <a:off x="0" y="1495413"/>
          <a:ext cx="503936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E67A4-E042-DA46-B53C-C1094BBDA3AA}">
      <dsp:nvSpPr>
        <dsp:cNvPr id="0" name=""/>
        <dsp:cNvSpPr/>
      </dsp:nvSpPr>
      <dsp:spPr>
        <a:xfrm>
          <a:off x="251968" y="1141173"/>
          <a:ext cx="3527552" cy="7084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33" tIns="0" rIns="1333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Introduction to JAVA</a:t>
          </a:r>
          <a:endParaRPr lang="en-US" sz="2400" kern="1200" dirty="0"/>
        </a:p>
      </dsp:txBody>
      <dsp:txXfrm>
        <a:off x="286553" y="1175758"/>
        <a:ext cx="3458382" cy="639310"/>
      </dsp:txXfrm>
    </dsp:sp>
    <dsp:sp modelId="{1AC1DCB4-D841-0144-98A5-B1ACE4FD57D5}">
      <dsp:nvSpPr>
        <dsp:cNvPr id="0" name=""/>
        <dsp:cNvSpPr/>
      </dsp:nvSpPr>
      <dsp:spPr>
        <a:xfrm>
          <a:off x="0" y="2584053"/>
          <a:ext cx="503936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5C417-7C62-9D46-89D6-BC3D16DF8DB8}">
      <dsp:nvSpPr>
        <dsp:cNvPr id="0" name=""/>
        <dsp:cNvSpPr/>
      </dsp:nvSpPr>
      <dsp:spPr>
        <a:xfrm>
          <a:off x="251968" y="2229813"/>
          <a:ext cx="3527552" cy="7084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33" tIns="0" rIns="1333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Android Architecture</a:t>
          </a:r>
          <a:endParaRPr lang="en-US" sz="2400" kern="1200" dirty="0"/>
        </a:p>
      </dsp:txBody>
      <dsp:txXfrm>
        <a:off x="286553" y="2264398"/>
        <a:ext cx="3458382" cy="639310"/>
      </dsp:txXfrm>
    </dsp:sp>
    <dsp:sp modelId="{99DB5A35-9E1E-FF4D-B69E-9DFE0FC411E9}">
      <dsp:nvSpPr>
        <dsp:cNvPr id="0" name=""/>
        <dsp:cNvSpPr/>
      </dsp:nvSpPr>
      <dsp:spPr>
        <a:xfrm>
          <a:off x="0" y="3672693"/>
          <a:ext cx="503936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F2B6A-CD90-444C-8D16-F05AA83906CD}">
      <dsp:nvSpPr>
        <dsp:cNvPr id="0" name=""/>
        <dsp:cNvSpPr/>
      </dsp:nvSpPr>
      <dsp:spPr>
        <a:xfrm>
          <a:off x="251968" y="3318453"/>
          <a:ext cx="3527552" cy="7084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33" tIns="0" rIns="1333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Android Project structure</a:t>
          </a:r>
          <a:endParaRPr lang="en-US" sz="2400" kern="1200" dirty="0"/>
        </a:p>
      </dsp:txBody>
      <dsp:txXfrm>
        <a:off x="286553" y="3353038"/>
        <a:ext cx="3458382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30906-21F9-7044-A8D6-7F8E938EE6DA}">
      <dsp:nvSpPr>
        <dsp:cNvPr id="0" name=""/>
        <dsp:cNvSpPr/>
      </dsp:nvSpPr>
      <dsp:spPr>
        <a:xfrm>
          <a:off x="0" y="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SDK(Software Development kit)</a:t>
          </a:r>
          <a:endParaRPr lang="en-US" sz="2100" kern="1200" dirty="0"/>
        </a:p>
      </dsp:txBody>
      <dsp:txXfrm>
        <a:off x="24123" y="24123"/>
        <a:ext cx="3168342" cy="775382"/>
      </dsp:txXfrm>
    </dsp:sp>
    <dsp:sp modelId="{5CAE6986-343B-4140-845F-BEB6BDC00EBE}">
      <dsp:nvSpPr>
        <dsp:cNvPr id="0" name=""/>
        <dsp:cNvSpPr/>
      </dsp:nvSpPr>
      <dsp:spPr>
        <a:xfrm>
          <a:off x="357979" y="9609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Studio</a:t>
          </a:r>
          <a:endParaRPr lang="en-US" sz="2100" kern="1200" dirty="0"/>
        </a:p>
      </dsp:txBody>
      <dsp:txXfrm>
        <a:off x="382102" y="985023"/>
        <a:ext cx="3115517" cy="775382"/>
      </dsp:txXfrm>
    </dsp:sp>
    <dsp:sp modelId="{BB317666-201F-D940-AF26-F4D438329F8E}">
      <dsp:nvSpPr>
        <dsp:cNvPr id="0" name=""/>
        <dsp:cNvSpPr/>
      </dsp:nvSpPr>
      <dsp:spPr>
        <a:xfrm>
          <a:off x="715959" y="19218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JDK</a:t>
          </a:r>
          <a:endParaRPr lang="en-US" sz="2100" kern="1200" dirty="0"/>
        </a:p>
      </dsp:txBody>
      <dsp:txXfrm>
        <a:off x="740082" y="1945923"/>
        <a:ext cx="3115517" cy="775382"/>
      </dsp:txXfrm>
    </dsp:sp>
    <dsp:sp modelId="{B994FCF3-A6E8-E640-AE39-BDEF53150ABC}">
      <dsp:nvSpPr>
        <dsp:cNvPr id="0" name=""/>
        <dsp:cNvSpPr/>
      </dsp:nvSpPr>
      <dsp:spPr>
        <a:xfrm>
          <a:off x="3521743" y="624585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642199" y="624585"/>
        <a:ext cx="294446" cy="402857"/>
      </dsp:txXfrm>
    </dsp:sp>
    <dsp:sp modelId="{797DB442-E2A0-7346-82B7-DFB464321073}">
      <dsp:nvSpPr>
        <dsp:cNvPr id="0" name=""/>
        <dsp:cNvSpPr/>
      </dsp:nvSpPr>
      <dsp:spPr>
        <a:xfrm>
          <a:off x="3879722" y="1579994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0861924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4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000178" y="1579994"/>
        <a:ext cx="294446" cy="4028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302A-B4E3-3340-8295-998201550720}">
      <dsp:nvSpPr>
        <dsp:cNvPr id="0" name=""/>
        <dsp:cNvSpPr/>
      </dsp:nvSpPr>
      <dsp:spPr>
        <a:xfrm>
          <a:off x="316785" y="1517"/>
          <a:ext cx="1993055" cy="11958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Sistema de </a:t>
          </a:r>
          <a:r>
            <a:rPr lang="en-US" sz="1300" kern="1200" dirty="0" err="1" smtClean="0"/>
            <a:t>construcción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automatizado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llamado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Gradle</a:t>
          </a:r>
          <a:r>
            <a:rPr lang="en-US" sz="1300" kern="1200" dirty="0" smtClean="0"/>
            <a:t>. </a:t>
          </a:r>
          <a:r>
            <a:rPr lang="en-US" sz="1300" kern="1200" dirty="0" err="1" smtClean="0"/>
            <a:t>Esta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herramienta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emplea</a:t>
          </a:r>
          <a:r>
            <a:rPr lang="en-US" sz="1300" kern="1200" dirty="0" smtClean="0"/>
            <a:t> el Java compiler para </a:t>
          </a:r>
          <a:r>
            <a:rPr lang="en-US" sz="1300" kern="1200" dirty="0" err="1" smtClean="0"/>
            <a:t>programar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mediante</a:t>
          </a:r>
          <a:r>
            <a:rPr lang="en-US" sz="1300" kern="1200" dirty="0" smtClean="0"/>
            <a:t> "Scripting" </a:t>
          </a:r>
          <a:endParaRPr lang="en-US" sz="1300" kern="1200" dirty="0"/>
        </a:p>
      </dsp:txBody>
      <dsp:txXfrm>
        <a:off x="316785" y="1517"/>
        <a:ext cx="1993055" cy="1195833"/>
      </dsp:txXfrm>
    </dsp:sp>
    <dsp:sp modelId="{5D34E771-36EC-5148-A6AE-FA67FC8FB860}">
      <dsp:nvSpPr>
        <dsp:cNvPr id="0" name=""/>
        <dsp:cNvSpPr/>
      </dsp:nvSpPr>
      <dsp:spPr>
        <a:xfrm>
          <a:off x="316785" y="1396656"/>
          <a:ext cx="1993055" cy="11958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Java </a:t>
          </a:r>
          <a:r>
            <a:rPr lang="en-US" sz="1300" kern="1200" dirty="0" err="1" smtClean="0"/>
            <a:t>lenguaje</a:t>
          </a:r>
          <a:r>
            <a:rPr lang="en-US" sz="1300" kern="1200" dirty="0" smtClean="0"/>
            <a:t> de </a:t>
          </a:r>
          <a:r>
            <a:rPr lang="en-US" sz="1300" kern="1200" dirty="0" err="1" smtClean="0"/>
            <a:t>desarrollo</a:t>
          </a:r>
          <a:r>
            <a:rPr lang="en-US" sz="1300" kern="1200" dirty="0" smtClean="0"/>
            <a:t> y el </a:t>
          </a:r>
          <a:r>
            <a:rPr lang="en-US" sz="1300" kern="1200" dirty="0" err="1" smtClean="0"/>
            <a:t>metalenguage</a:t>
          </a:r>
          <a:r>
            <a:rPr lang="en-US" sz="1300" kern="1200" dirty="0" smtClean="0"/>
            <a:t> XML para el </a:t>
          </a:r>
          <a:r>
            <a:rPr lang="en-US" sz="1300" kern="1200" dirty="0" err="1" smtClean="0"/>
            <a:t>diseño</a:t>
          </a:r>
          <a:r>
            <a:rPr lang="en-US" sz="1300" kern="1200" dirty="0" smtClean="0"/>
            <a:t> a </a:t>
          </a:r>
          <a:r>
            <a:rPr lang="en-US" sz="1300" kern="1200" dirty="0" err="1" smtClean="0"/>
            <a:t>través</a:t>
          </a:r>
          <a:r>
            <a:rPr lang="en-US" sz="1300" kern="1200" dirty="0" smtClean="0"/>
            <a:t> de Parsing</a:t>
          </a:r>
          <a:endParaRPr lang="en-US" sz="1300" kern="1200" dirty="0"/>
        </a:p>
      </dsp:txBody>
      <dsp:txXfrm>
        <a:off x="316785" y="1396656"/>
        <a:ext cx="1993055" cy="11958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29CA3-FF5D-204F-82D1-C5B68D0D74A0}">
      <dsp:nvSpPr>
        <dsp:cNvPr id="0" name=""/>
        <dsp:cNvSpPr/>
      </dsp:nvSpPr>
      <dsp:spPr>
        <a:xfrm>
          <a:off x="4196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Java</a:t>
          </a:r>
          <a:endParaRPr lang="en-US" sz="1700" kern="1200" dirty="0"/>
        </a:p>
      </dsp:txBody>
      <dsp:txXfrm>
        <a:off x="26240" y="732311"/>
        <a:ext cx="1210293" cy="708540"/>
      </dsp:txXfrm>
    </dsp:sp>
    <dsp:sp modelId="{3C0E3022-6518-1342-A5AC-A292A82C0792}">
      <dsp:nvSpPr>
        <dsp:cNvPr id="0" name=""/>
        <dsp:cNvSpPr/>
      </dsp:nvSpPr>
      <dsp:spPr>
        <a:xfrm>
          <a:off x="1384016" y="931038"/>
          <a:ext cx="265928" cy="311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84016" y="993255"/>
        <a:ext cx="186150" cy="186652"/>
      </dsp:txXfrm>
    </dsp:sp>
    <dsp:sp modelId="{8D4EC5FB-1C21-A94A-85D8-0D1C25E17BB3}">
      <dsp:nvSpPr>
        <dsp:cNvPr id="0" name=""/>
        <dsp:cNvSpPr/>
      </dsp:nvSpPr>
      <dsp:spPr>
        <a:xfrm>
          <a:off x="1760330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Bytecodes</a:t>
          </a:r>
          <a:endParaRPr lang="en-US" sz="1700" kern="1200" dirty="0"/>
        </a:p>
      </dsp:txBody>
      <dsp:txXfrm>
        <a:off x="1782374" y="732311"/>
        <a:ext cx="1210293" cy="708540"/>
      </dsp:txXfrm>
    </dsp:sp>
    <dsp:sp modelId="{6531D875-DF8D-394F-AB1D-E0752186F707}">
      <dsp:nvSpPr>
        <dsp:cNvPr id="0" name=""/>
        <dsp:cNvSpPr/>
      </dsp:nvSpPr>
      <dsp:spPr>
        <a:xfrm>
          <a:off x="3140149" y="931038"/>
          <a:ext cx="265928" cy="311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40149" y="993255"/>
        <a:ext cx="186150" cy="186652"/>
      </dsp:txXfrm>
    </dsp:sp>
    <dsp:sp modelId="{207C0379-F2C7-DC40-8EE1-048661072B2C}">
      <dsp:nvSpPr>
        <dsp:cNvPr id="0" name=""/>
        <dsp:cNvSpPr/>
      </dsp:nvSpPr>
      <dsp:spPr>
        <a:xfrm>
          <a:off x="3516464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Dalvik</a:t>
          </a:r>
          <a:r>
            <a:rPr lang="en-US" sz="1700" kern="1200" dirty="0" smtClean="0"/>
            <a:t>(JVM)</a:t>
          </a:r>
          <a:endParaRPr lang="en-US" sz="1700" kern="1200" dirty="0"/>
        </a:p>
      </dsp:txBody>
      <dsp:txXfrm>
        <a:off x="3538508" y="732311"/>
        <a:ext cx="1210293" cy="7085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29CA3-FF5D-204F-82D1-C5B68D0D74A0}">
      <dsp:nvSpPr>
        <dsp:cNvPr id="0" name=""/>
        <dsp:cNvSpPr/>
      </dsp:nvSpPr>
      <dsp:spPr>
        <a:xfrm>
          <a:off x="6378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DALVIK VM</a:t>
          </a:r>
          <a:endParaRPr lang="en-US" sz="3000" kern="1200" dirty="0"/>
        </a:p>
      </dsp:txBody>
      <dsp:txXfrm>
        <a:off x="39882" y="1230522"/>
        <a:ext cx="1839516" cy="1076906"/>
      </dsp:txXfrm>
    </dsp:sp>
    <dsp:sp modelId="{3C0E3022-6518-1342-A5AC-A292A82C0792}">
      <dsp:nvSpPr>
        <dsp:cNvPr id="0" name=""/>
        <dsp:cNvSpPr/>
      </dsp:nvSpPr>
      <dsp:spPr>
        <a:xfrm>
          <a:off x="2103555" y="1532566"/>
          <a:ext cx="404183" cy="472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103555" y="1627130"/>
        <a:ext cx="282928" cy="283690"/>
      </dsp:txXfrm>
    </dsp:sp>
    <dsp:sp modelId="{8D4EC5FB-1C21-A94A-85D8-0D1C25E17BB3}">
      <dsp:nvSpPr>
        <dsp:cNvPr id="0" name=""/>
        <dsp:cNvSpPr/>
      </dsp:nvSpPr>
      <dsp:spPr>
        <a:xfrm>
          <a:off x="2675512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ANDROID RUN TIME</a:t>
          </a:r>
          <a:endParaRPr lang="en-US" sz="3000" kern="1200" dirty="0"/>
        </a:p>
      </dsp:txBody>
      <dsp:txXfrm>
        <a:off x="2709016" y="1230522"/>
        <a:ext cx="1839516" cy="1076906"/>
      </dsp:txXfrm>
    </dsp:sp>
    <dsp:sp modelId="{6531D875-DF8D-394F-AB1D-E0752186F707}">
      <dsp:nvSpPr>
        <dsp:cNvPr id="0" name=""/>
        <dsp:cNvSpPr/>
      </dsp:nvSpPr>
      <dsp:spPr>
        <a:xfrm>
          <a:off x="4772689" y="1532566"/>
          <a:ext cx="404183" cy="472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772689" y="1627130"/>
        <a:ext cx="282928" cy="283690"/>
      </dsp:txXfrm>
    </dsp:sp>
    <dsp:sp modelId="{207C0379-F2C7-DC40-8EE1-048661072B2C}">
      <dsp:nvSpPr>
        <dsp:cNvPr id="0" name=""/>
        <dsp:cNvSpPr/>
      </dsp:nvSpPr>
      <dsp:spPr>
        <a:xfrm>
          <a:off x="5344646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ANDROID L</a:t>
          </a:r>
          <a:endParaRPr lang="en-US" sz="3000" kern="1200" dirty="0"/>
        </a:p>
      </dsp:txBody>
      <dsp:txXfrm>
        <a:off x="5378150" y="1230522"/>
        <a:ext cx="1839516" cy="10769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4F29C-97F6-ED4B-AEA1-01EA73721F87}">
      <dsp:nvSpPr>
        <dsp:cNvPr id="0" name=""/>
        <dsp:cNvSpPr/>
      </dsp:nvSpPr>
      <dsp:spPr>
        <a:xfrm>
          <a:off x="0" y="661"/>
          <a:ext cx="3687156" cy="2166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Framework Layer</a:t>
          </a:r>
          <a:endParaRPr lang="en-US" sz="3300" kern="1200" dirty="0"/>
        </a:p>
      </dsp:txBody>
      <dsp:txXfrm>
        <a:off x="63467" y="64128"/>
        <a:ext cx="3560222" cy="2040003"/>
      </dsp:txXfrm>
    </dsp:sp>
    <dsp:sp modelId="{610E212A-DB10-1F45-85E1-596F897A0844}">
      <dsp:nvSpPr>
        <dsp:cNvPr id="0" name=""/>
        <dsp:cNvSpPr/>
      </dsp:nvSpPr>
      <dsp:spPr>
        <a:xfrm rot="5400000">
          <a:off x="1437277" y="2221772"/>
          <a:ext cx="812601" cy="9751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 rot="-5400000">
        <a:off x="1551041" y="2303032"/>
        <a:ext cx="585073" cy="568821"/>
      </dsp:txXfrm>
    </dsp:sp>
    <dsp:sp modelId="{4DD5B780-73AD-2540-9EDF-4BDEDA985315}">
      <dsp:nvSpPr>
        <dsp:cNvPr id="0" name=""/>
        <dsp:cNvSpPr/>
      </dsp:nvSpPr>
      <dsp:spPr>
        <a:xfrm>
          <a:off x="0" y="3251067"/>
          <a:ext cx="3687156" cy="2166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android.*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Java.utils</a:t>
          </a:r>
          <a:r>
            <a:rPr lang="en-US" sz="3300" kern="1200" dirty="0" smtClean="0"/>
            <a:t>.*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Java.net</a:t>
          </a:r>
          <a:r>
            <a:rPr lang="en-US" sz="3300" kern="1200" dirty="0" smtClean="0"/>
            <a:t>.*</a:t>
          </a:r>
          <a:endParaRPr lang="en-US" sz="3300" kern="1200" dirty="0"/>
        </a:p>
      </dsp:txBody>
      <dsp:txXfrm>
        <a:off x="63467" y="3314534"/>
        <a:ext cx="3560222" cy="20400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DDDD2-B1B9-2948-8B6A-C58A6B2CB359}">
      <dsp:nvSpPr>
        <dsp:cNvPr id="0" name=""/>
        <dsp:cNvSpPr/>
      </dsp:nvSpPr>
      <dsp:spPr>
        <a:xfrm>
          <a:off x="2552625" y="27093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930400"/>
              </a:lnTo>
              <a:lnTo>
                <a:pt x="675382" y="193040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839188" y="3623405"/>
        <a:ext cx="102256" cy="102256"/>
      </dsp:txXfrm>
    </dsp:sp>
    <dsp:sp modelId="{3980C032-64BB-0E4F-BF1B-D11582476F2D}">
      <dsp:nvSpPr>
        <dsp:cNvPr id="0" name=""/>
        <dsp:cNvSpPr/>
      </dsp:nvSpPr>
      <dsp:spPr>
        <a:xfrm>
          <a:off x="2552625" y="2709333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643466"/>
              </a:lnTo>
              <a:lnTo>
                <a:pt x="675382" y="643466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66995" y="3007745"/>
        <a:ext cx="46642" cy="46642"/>
      </dsp:txXfrm>
    </dsp:sp>
    <dsp:sp modelId="{BE0D507D-49AE-FD41-B5B3-79B3FB307BC5}">
      <dsp:nvSpPr>
        <dsp:cNvPr id="0" name=""/>
        <dsp:cNvSpPr/>
      </dsp:nvSpPr>
      <dsp:spPr>
        <a:xfrm>
          <a:off x="2552625" y="2065866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7691" y="643466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66995" y="2364279"/>
        <a:ext cx="46642" cy="46642"/>
      </dsp:txXfrm>
    </dsp:sp>
    <dsp:sp modelId="{1497EC27-CCE0-FA49-A611-ADC64A8E1FA9}">
      <dsp:nvSpPr>
        <dsp:cNvPr id="0" name=""/>
        <dsp:cNvSpPr/>
      </dsp:nvSpPr>
      <dsp:spPr>
        <a:xfrm>
          <a:off x="2552625" y="7789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7691" y="1930400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839188" y="1693005"/>
        <a:ext cx="102256" cy="102256"/>
      </dsp:txXfrm>
    </dsp:sp>
    <dsp:sp modelId="{0D7DA837-3D2B-404D-BAA3-9F2236B4646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APK(Android Application Package) </a:t>
          </a:r>
          <a:endParaRPr lang="en-US" sz="3500" kern="1200" dirty="0"/>
        </a:p>
      </dsp:txBody>
      <dsp:txXfrm>
        <a:off x="-671481" y="2194560"/>
        <a:ext cx="5418667" cy="1029546"/>
      </dsp:txXfrm>
    </dsp:sp>
    <dsp:sp modelId="{52C2EAF3-EFD1-2347-87F6-F8FB1CBDE97E}">
      <dsp:nvSpPr>
        <dsp:cNvPr id="0" name=""/>
        <dsp:cNvSpPr/>
      </dsp:nvSpPr>
      <dsp:spPr>
        <a:xfrm>
          <a:off x="3228008" y="264160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Android </a:t>
          </a:r>
          <a:r>
            <a:rPr lang="en-US" sz="3500" kern="1200" dirty="0" err="1" smtClean="0"/>
            <a:t>Manifiest</a:t>
          </a:r>
          <a:endParaRPr lang="en-US" sz="3500" kern="1200" dirty="0"/>
        </a:p>
      </dsp:txBody>
      <dsp:txXfrm>
        <a:off x="3228008" y="264160"/>
        <a:ext cx="3376913" cy="1029546"/>
      </dsp:txXfrm>
    </dsp:sp>
    <dsp:sp modelId="{4E910674-FF0F-9646-9B60-58C465897056}">
      <dsp:nvSpPr>
        <dsp:cNvPr id="0" name=""/>
        <dsp:cNvSpPr/>
      </dsp:nvSpPr>
      <dsp:spPr>
        <a:xfrm>
          <a:off x="3228008" y="1551093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Classes.dex</a:t>
          </a:r>
          <a:endParaRPr lang="en-US" sz="3500" kern="1200" dirty="0"/>
        </a:p>
      </dsp:txBody>
      <dsp:txXfrm>
        <a:off x="3228008" y="1551093"/>
        <a:ext cx="3376913" cy="1029546"/>
      </dsp:txXfrm>
    </dsp:sp>
    <dsp:sp modelId="{F53C6213-283C-CB48-AF5F-336EC79B15A9}">
      <dsp:nvSpPr>
        <dsp:cNvPr id="0" name=""/>
        <dsp:cNvSpPr/>
      </dsp:nvSpPr>
      <dsp:spPr>
        <a:xfrm>
          <a:off x="3228008" y="2838026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Folders Resources and META-INF</a:t>
          </a:r>
          <a:endParaRPr lang="en-US" sz="3500" kern="1200" dirty="0"/>
        </a:p>
      </dsp:txBody>
      <dsp:txXfrm>
        <a:off x="3228008" y="2838026"/>
        <a:ext cx="3376913" cy="1029546"/>
      </dsp:txXfrm>
    </dsp:sp>
    <dsp:sp modelId="{93CC536A-BC8B-3E45-AE8A-EB9FE41BD1AE}">
      <dsp:nvSpPr>
        <dsp:cNvPr id="0" name=""/>
        <dsp:cNvSpPr/>
      </dsp:nvSpPr>
      <dsp:spPr>
        <a:xfrm>
          <a:off x="3228008" y="4124960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Natives Libraries</a:t>
          </a:r>
          <a:endParaRPr lang="en-US" sz="3500" kern="1200" dirty="0"/>
        </a:p>
      </dsp:txBody>
      <dsp:txXfrm>
        <a:off x="3228008" y="4124960"/>
        <a:ext cx="3376913" cy="1029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8118B-49DC-904E-9D7A-0DFDFABB985A}">
      <dsp:nvSpPr>
        <dsp:cNvPr id="0" name=""/>
        <dsp:cNvSpPr/>
      </dsp:nvSpPr>
      <dsp:spPr>
        <a:xfrm>
          <a:off x="0" y="607993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ABD14-E5B6-4249-944B-F2A45FC8F506}">
      <dsp:nvSpPr>
        <dsp:cNvPr id="0" name=""/>
        <dsp:cNvSpPr/>
      </dsp:nvSpPr>
      <dsp:spPr>
        <a:xfrm>
          <a:off x="358925" y="298033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Automate compile JVM</a:t>
          </a:r>
          <a:endParaRPr lang="en-US" sz="2100" kern="1200" dirty="0"/>
        </a:p>
      </dsp:txBody>
      <dsp:txXfrm>
        <a:off x="389187" y="328295"/>
        <a:ext cx="4964427" cy="559396"/>
      </dsp:txXfrm>
    </dsp:sp>
    <dsp:sp modelId="{E3FF7978-A4EF-3C42-AFC2-14A35A5F9BA5}">
      <dsp:nvSpPr>
        <dsp:cNvPr id="0" name=""/>
        <dsp:cNvSpPr/>
      </dsp:nvSpPr>
      <dsp:spPr>
        <a:xfrm>
          <a:off x="0" y="1560553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92BA2-3B06-084F-A7B8-C12289A68884}">
      <dsp:nvSpPr>
        <dsp:cNvPr id="0" name=""/>
        <dsp:cNvSpPr/>
      </dsp:nvSpPr>
      <dsp:spPr>
        <a:xfrm>
          <a:off x="358925" y="1250593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Expand </a:t>
          </a:r>
          <a:r>
            <a:rPr lang="en-US" sz="2100" kern="1200" dirty="0" err="1" smtClean="0"/>
            <a:t>Javac</a:t>
          </a:r>
          <a:endParaRPr lang="en-US" sz="2100" kern="1200" dirty="0"/>
        </a:p>
      </dsp:txBody>
      <dsp:txXfrm>
        <a:off x="389187" y="1280855"/>
        <a:ext cx="4964427" cy="559396"/>
      </dsp:txXfrm>
    </dsp:sp>
    <dsp:sp modelId="{9BD5817A-0681-A74E-BD50-03CEA69D10E7}">
      <dsp:nvSpPr>
        <dsp:cNvPr id="0" name=""/>
        <dsp:cNvSpPr/>
      </dsp:nvSpPr>
      <dsp:spPr>
        <a:xfrm>
          <a:off x="0" y="2513114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32683-BA43-4C4A-B2E5-449F93321A01}">
      <dsp:nvSpPr>
        <dsp:cNvPr id="0" name=""/>
        <dsp:cNvSpPr/>
      </dsp:nvSpPr>
      <dsp:spPr>
        <a:xfrm>
          <a:off x="358925" y="2203153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Scripting DSL(Domain Specific Language)</a:t>
          </a:r>
          <a:endParaRPr lang="en-US" sz="2100" kern="1200" dirty="0"/>
        </a:p>
      </dsp:txBody>
      <dsp:txXfrm>
        <a:off x="389187" y="2233415"/>
        <a:ext cx="4964427" cy="559396"/>
      </dsp:txXfrm>
    </dsp:sp>
    <dsp:sp modelId="{9E95DC64-009B-5341-987D-E3EA9CE936D5}">
      <dsp:nvSpPr>
        <dsp:cNvPr id="0" name=""/>
        <dsp:cNvSpPr/>
      </dsp:nvSpPr>
      <dsp:spPr>
        <a:xfrm>
          <a:off x="0" y="3465674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87EF4-DBA7-084C-8B93-D6589C0ADC1E}">
      <dsp:nvSpPr>
        <dsp:cNvPr id="0" name=""/>
        <dsp:cNvSpPr/>
      </dsp:nvSpPr>
      <dsp:spPr>
        <a:xfrm>
          <a:off x="358925" y="3155714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Program building conditions</a:t>
          </a:r>
          <a:endParaRPr lang="en-US" sz="2100" kern="1200" dirty="0"/>
        </a:p>
      </dsp:txBody>
      <dsp:txXfrm>
        <a:off x="389187" y="3185976"/>
        <a:ext cx="4964427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0E0DA-6A85-4246-B31E-2030DA4273D3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D4F1-4D55-244A-B19E-6885E650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AC2A-FA58-3142-A7A1-85D7F358974F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7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diagramData" Target="../diagrams/data7.xml"/><Relationship Id="rId8" Type="http://schemas.openxmlformats.org/officeDocument/2006/relationships/diagramLayout" Target="../diagrams/layout7.xml"/><Relationship Id="rId9" Type="http://schemas.openxmlformats.org/officeDocument/2006/relationships/diagramQuickStyle" Target="../diagrams/quickStyle7.xml"/><Relationship Id="rId10" Type="http://schemas.openxmlformats.org/officeDocument/2006/relationships/diagramColors" Target="../diagrams/colors7.xml"/><Relationship Id="rId11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474"/>
            <a:ext cx="12191999" cy="5534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012" y="259881"/>
            <a:ext cx="4872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ANDROID COURSE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39683" y="1819175"/>
            <a:ext cx="5652317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Alejandro.uribe@yuxiglobal.com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9683" y="2607263"/>
            <a:ext cx="5652316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Github</a:t>
            </a:r>
            <a:r>
              <a:rPr lang="en-US" sz="3200" dirty="0" smtClean="0">
                <a:solidFill>
                  <a:schemeClr val="bg1"/>
                </a:solidFill>
              </a:rPr>
              <a:t> -&gt; @</a:t>
            </a:r>
            <a:r>
              <a:rPr lang="en-US" sz="3200" dirty="0" err="1" smtClean="0">
                <a:solidFill>
                  <a:schemeClr val="bg1"/>
                </a:solidFill>
              </a:rPr>
              <a:t>alejouribesanchez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5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788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0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8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7" y="0"/>
            <a:ext cx="11119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4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93157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2470150"/>
            <a:ext cx="4775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075887" cy="62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8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1916792"/>
            <a:ext cx="11828236" cy="31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8080" y="465511"/>
            <a:ext cx="2560319" cy="175432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Inheritance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Interface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Annotations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53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79" y="1729046"/>
            <a:ext cx="5779571" cy="4002353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31829021"/>
              </p:ext>
            </p:extLst>
          </p:nvPr>
        </p:nvGraphicFramePr>
        <p:xfrm>
          <a:off x="6483928" y="802793"/>
          <a:ext cx="50393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67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16959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7416959" y="2914226"/>
          <a:ext cx="4775042" cy="2173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208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4232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4762654" y="1660024"/>
          <a:ext cx="7257550" cy="3537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057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01520829"/>
              </p:ext>
            </p:extLst>
          </p:nvPr>
        </p:nvGraphicFramePr>
        <p:xfrm>
          <a:off x="668713" y="669789"/>
          <a:ext cx="36871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9677666"/>
              </p:ext>
            </p:extLst>
          </p:nvPr>
        </p:nvGraphicFramePr>
        <p:xfrm>
          <a:off x="3062778" y="7030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3590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7" y="349134"/>
            <a:ext cx="5080000" cy="13716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29751187"/>
              </p:ext>
            </p:extLst>
          </p:nvPr>
        </p:nvGraphicFramePr>
        <p:xfrm>
          <a:off x="2032000" y="1845425"/>
          <a:ext cx="7178502" cy="429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7441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5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9" y="643467"/>
            <a:ext cx="86039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55" y="598517"/>
            <a:ext cx="6678122" cy="54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0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814" b="121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1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354"/>
          <a:stretch/>
        </p:blipFill>
        <p:spPr>
          <a:xfrm>
            <a:off x="0" y="0"/>
            <a:ext cx="509955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58" y="1211335"/>
            <a:ext cx="7092442" cy="46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3605"/>
          <a:stretch/>
        </p:blipFill>
        <p:spPr>
          <a:xfrm>
            <a:off x="0" y="0"/>
            <a:ext cx="5572367" cy="6852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274" b="67075"/>
          <a:stretch/>
        </p:blipFill>
        <p:spPr>
          <a:xfrm>
            <a:off x="5580257" y="2285998"/>
            <a:ext cx="6611743" cy="20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587" b="41605"/>
          <a:stretch/>
        </p:blipFill>
        <p:spPr>
          <a:xfrm>
            <a:off x="0" y="-1"/>
            <a:ext cx="5715000" cy="6871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8271" b="28642"/>
          <a:stretch/>
        </p:blipFill>
        <p:spPr>
          <a:xfrm>
            <a:off x="5630332" y="1528958"/>
            <a:ext cx="6477001" cy="39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1565" b="3596"/>
          <a:stretch/>
        </p:blipFill>
        <p:spPr>
          <a:xfrm>
            <a:off x="0" y="-48279"/>
            <a:ext cx="5967663" cy="6906279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5226438"/>
              </p:ext>
            </p:extLst>
          </p:nvPr>
        </p:nvGraphicFramePr>
        <p:xfrm>
          <a:off x="6661752" y="758167"/>
          <a:ext cx="4773061" cy="2745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23745353"/>
              </p:ext>
            </p:extLst>
          </p:nvPr>
        </p:nvGraphicFramePr>
        <p:xfrm>
          <a:off x="7768657" y="3917482"/>
          <a:ext cx="2626627" cy="259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466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33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1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65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7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40" r="1" b="77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074568" y="2666198"/>
            <a:ext cx="3898231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AVD (ANDROID VIRTUAL DEVICE)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1049</TotalTime>
  <Words>114</Words>
  <Application>Microsoft Macintosh PowerPoint</Application>
  <PresentationFormat>Widescreen</PresentationFormat>
  <Paragraphs>37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35</cp:revision>
  <dcterms:created xsi:type="dcterms:W3CDTF">2017-01-25T13:10:32Z</dcterms:created>
  <dcterms:modified xsi:type="dcterms:W3CDTF">2017-02-08T19:17:50Z</dcterms:modified>
</cp:coreProperties>
</file>